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77" r:id="rId10"/>
    <p:sldId id="265" r:id="rId11"/>
    <p:sldId id="278" r:id="rId12"/>
    <p:sldId id="279" r:id="rId13"/>
    <p:sldId id="280" r:id="rId14"/>
    <p:sldId id="281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857B"/>
    <a:srgbClr val="FFCD00"/>
    <a:srgbClr val="FBB031"/>
    <a:srgbClr val="E32726"/>
    <a:srgbClr val="D60057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7"/>
    <p:restoredTop sz="94647"/>
  </p:normalViewPr>
  <p:slideViewPr>
    <p:cSldViewPr snapToGrid="0" snapToObjects="1" showGuides="1">
      <p:cViewPr varScale="1">
        <p:scale>
          <a:sx n="78" d="100"/>
          <a:sy n="78" d="100"/>
        </p:scale>
        <p:origin x="394" y="62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FF37E-C97A-4551-B364-2723B562C5C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136B1E-958F-426D-93BE-C4DBBF370DE1}">
      <dgm:prSet/>
      <dgm:spPr>
        <a:solidFill>
          <a:srgbClr val="FBB031"/>
        </a:solidFill>
      </dgm:spPr>
      <dgm:t>
        <a:bodyPr/>
        <a:lstStyle/>
        <a:p>
          <a:r>
            <a:rPr lang="en-US" b="1" dirty="0"/>
            <a:t>Problem Statement:</a:t>
          </a:r>
        </a:p>
      </dgm:t>
    </dgm:pt>
    <dgm:pt modelId="{82954FA6-7176-473C-8985-8A39D793D958}" type="parTrans" cxnId="{634AF093-B976-420D-AFA9-3DE0042CEA6F}">
      <dgm:prSet/>
      <dgm:spPr/>
      <dgm:t>
        <a:bodyPr/>
        <a:lstStyle/>
        <a:p>
          <a:endParaRPr lang="en-US"/>
        </a:p>
      </dgm:t>
    </dgm:pt>
    <dgm:pt modelId="{7A4A6454-2F17-4C7E-84A9-BD3800872BC8}" type="sibTrans" cxnId="{634AF093-B976-420D-AFA9-3DE0042CEA6F}">
      <dgm:prSet/>
      <dgm:spPr/>
      <dgm:t>
        <a:bodyPr/>
        <a:lstStyle/>
        <a:p>
          <a:endParaRPr lang="en-US"/>
        </a:p>
      </dgm:t>
    </dgm:pt>
    <dgm:pt modelId="{443C1BCC-A27E-4F2F-9D76-1601CE75E01F}">
      <dgm:prSet/>
      <dgm:spPr/>
      <dgm:t>
        <a:bodyPr/>
        <a:lstStyle/>
        <a:p>
          <a:r>
            <a:rPr lang="en-US"/>
            <a:t>Increasing car accidents in urban areas.</a:t>
          </a:r>
        </a:p>
      </dgm:t>
    </dgm:pt>
    <dgm:pt modelId="{04AA64D6-1998-4594-B76E-DCC291564BD7}" type="parTrans" cxnId="{752A7CEB-7B8B-4C12-8C90-1DB99D1F817A}">
      <dgm:prSet/>
      <dgm:spPr/>
      <dgm:t>
        <a:bodyPr/>
        <a:lstStyle/>
        <a:p>
          <a:endParaRPr lang="en-US"/>
        </a:p>
      </dgm:t>
    </dgm:pt>
    <dgm:pt modelId="{138A4B0B-639B-49B3-A21F-932FD711FB4D}" type="sibTrans" cxnId="{752A7CEB-7B8B-4C12-8C90-1DB99D1F817A}">
      <dgm:prSet/>
      <dgm:spPr/>
      <dgm:t>
        <a:bodyPr/>
        <a:lstStyle/>
        <a:p>
          <a:endParaRPr lang="en-US"/>
        </a:p>
      </dgm:t>
    </dgm:pt>
    <dgm:pt modelId="{644EF6FB-0633-4AB9-BC37-DF8F4B7B4BCF}">
      <dgm:prSet/>
      <dgm:spPr/>
      <dgm:t>
        <a:bodyPr/>
        <a:lstStyle/>
        <a:p>
          <a:r>
            <a:rPr lang="en-US"/>
            <a:t>Impacts of urban expansion and climate change.</a:t>
          </a:r>
        </a:p>
      </dgm:t>
    </dgm:pt>
    <dgm:pt modelId="{3418C868-DBF8-46B1-AA13-4D63EF59BE02}" type="parTrans" cxnId="{5B56825E-9097-4397-9FC9-2F048ECB5069}">
      <dgm:prSet/>
      <dgm:spPr/>
      <dgm:t>
        <a:bodyPr/>
        <a:lstStyle/>
        <a:p>
          <a:endParaRPr lang="en-US"/>
        </a:p>
      </dgm:t>
    </dgm:pt>
    <dgm:pt modelId="{E3481B2D-A143-4B0A-8E8C-21B40250FC4C}" type="sibTrans" cxnId="{5B56825E-9097-4397-9FC9-2F048ECB5069}">
      <dgm:prSet/>
      <dgm:spPr/>
      <dgm:t>
        <a:bodyPr/>
        <a:lstStyle/>
        <a:p>
          <a:endParaRPr lang="en-US"/>
        </a:p>
      </dgm:t>
    </dgm:pt>
    <dgm:pt modelId="{FDA64005-C19B-4228-9E05-82051624A82A}">
      <dgm:prSet/>
      <dgm:spPr>
        <a:solidFill>
          <a:srgbClr val="FBB031"/>
        </a:solidFill>
      </dgm:spPr>
      <dgm:t>
        <a:bodyPr/>
        <a:lstStyle/>
        <a:p>
          <a:r>
            <a:rPr lang="en-US" b="1" dirty="0"/>
            <a:t>Objective:</a:t>
          </a:r>
        </a:p>
      </dgm:t>
    </dgm:pt>
    <dgm:pt modelId="{6692C262-5452-4C3C-AC8A-356A8176E93E}" type="parTrans" cxnId="{5DB32206-CF6A-4153-83D8-3CC042AC5E18}">
      <dgm:prSet/>
      <dgm:spPr/>
      <dgm:t>
        <a:bodyPr/>
        <a:lstStyle/>
        <a:p>
          <a:endParaRPr lang="en-US"/>
        </a:p>
      </dgm:t>
    </dgm:pt>
    <dgm:pt modelId="{6F30631D-9FDF-4CE0-881B-49EAC49967EB}" type="sibTrans" cxnId="{5DB32206-CF6A-4153-83D8-3CC042AC5E18}">
      <dgm:prSet/>
      <dgm:spPr/>
      <dgm:t>
        <a:bodyPr/>
        <a:lstStyle/>
        <a:p>
          <a:endParaRPr lang="en-US"/>
        </a:p>
      </dgm:t>
    </dgm:pt>
    <dgm:pt modelId="{8A9CB709-AE6F-42CA-BBE7-9A8F99F147C5}">
      <dgm:prSet/>
      <dgm:spPr/>
      <dgm:t>
        <a:bodyPr/>
        <a:lstStyle/>
        <a:p>
          <a:r>
            <a:rPr lang="en-US" dirty="0"/>
            <a:t>Develop a machine learning model to predict traffic accident hotspots using historical accident data, weather, and urban growth factors.</a:t>
          </a:r>
        </a:p>
      </dgm:t>
    </dgm:pt>
    <dgm:pt modelId="{26913E39-CD89-4D4F-9A5C-57A41231304C}" type="parTrans" cxnId="{A5EBC43E-8526-4F96-82EF-853DCAB60034}">
      <dgm:prSet/>
      <dgm:spPr/>
      <dgm:t>
        <a:bodyPr/>
        <a:lstStyle/>
        <a:p>
          <a:endParaRPr lang="en-US"/>
        </a:p>
      </dgm:t>
    </dgm:pt>
    <dgm:pt modelId="{81C6F332-D5AD-4C75-BC00-99D138E0AF23}" type="sibTrans" cxnId="{A5EBC43E-8526-4F96-82EF-853DCAB60034}">
      <dgm:prSet/>
      <dgm:spPr/>
      <dgm:t>
        <a:bodyPr/>
        <a:lstStyle/>
        <a:p>
          <a:endParaRPr lang="en-US"/>
        </a:p>
      </dgm:t>
    </dgm:pt>
    <dgm:pt modelId="{DB21BCD4-BF71-4960-8D62-B74BD4A6FCDB}">
      <dgm:prSet/>
      <dgm:spPr>
        <a:solidFill>
          <a:srgbClr val="FBB031"/>
        </a:solidFill>
      </dgm:spPr>
      <dgm:t>
        <a:bodyPr/>
        <a:lstStyle/>
        <a:p>
          <a:r>
            <a:rPr lang="en-US" b="1" dirty="0"/>
            <a:t>Significance:</a:t>
          </a:r>
        </a:p>
      </dgm:t>
    </dgm:pt>
    <dgm:pt modelId="{B95BB831-E083-4DBC-A927-18602CEE7074}" type="parTrans" cxnId="{C909BC90-9D29-4396-8DDD-0B925BCE29DD}">
      <dgm:prSet/>
      <dgm:spPr/>
      <dgm:t>
        <a:bodyPr/>
        <a:lstStyle/>
        <a:p>
          <a:endParaRPr lang="en-US"/>
        </a:p>
      </dgm:t>
    </dgm:pt>
    <dgm:pt modelId="{DB2C736C-F3CF-41C7-8D4D-9A257FB4C172}" type="sibTrans" cxnId="{C909BC90-9D29-4396-8DDD-0B925BCE29DD}">
      <dgm:prSet/>
      <dgm:spPr/>
      <dgm:t>
        <a:bodyPr/>
        <a:lstStyle/>
        <a:p>
          <a:endParaRPr lang="en-US"/>
        </a:p>
      </dgm:t>
    </dgm:pt>
    <dgm:pt modelId="{EB4EACA5-A7E9-4906-BDB4-AB7A743299E4}">
      <dgm:prSet/>
      <dgm:spPr/>
      <dgm:t>
        <a:bodyPr/>
        <a:lstStyle/>
        <a:p>
          <a:r>
            <a:rPr lang="en-US" dirty="0"/>
            <a:t>Provides actionable insights for city planners and engineers to enhance road safety and infrastructure.</a:t>
          </a:r>
        </a:p>
      </dgm:t>
    </dgm:pt>
    <dgm:pt modelId="{C4F03469-7F65-4B2F-9C6E-E6EEFEC84FDA}" type="parTrans" cxnId="{A30EC8A0-47B7-401A-814D-E67A814A750C}">
      <dgm:prSet/>
      <dgm:spPr/>
      <dgm:t>
        <a:bodyPr/>
        <a:lstStyle/>
        <a:p>
          <a:endParaRPr lang="en-US"/>
        </a:p>
      </dgm:t>
    </dgm:pt>
    <dgm:pt modelId="{701CE048-8AFF-4192-A2A6-7B9391542AC0}" type="sibTrans" cxnId="{A30EC8A0-47B7-401A-814D-E67A814A750C}">
      <dgm:prSet/>
      <dgm:spPr/>
      <dgm:t>
        <a:bodyPr/>
        <a:lstStyle/>
        <a:p>
          <a:endParaRPr lang="en-US"/>
        </a:p>
      </dgm:t>
    </dgm:pt>
    <dgm:pt modelId="{E9B00604-0DC3-442D-B29B-38BB2AED53A0}" type="pres">
      <dgm:prSet presAssocID="{C84FF37E-C97A-4551-B364-2723B562C5C0}" presName="Name0" presStyleCnt="0">
        <dgm:presLayoutVars>
          <dgm:dir/>
          <dgm:animLvl val="lvl"/>
          <dgm:resizeHandles val="exact"/>
        </dgm:presLayoutVars>
      </dgm:prSet>
      <dgm:spPr/>
    </dgm:pt>
    <dgm:pt modelId="{A8CBFC86-4773-4E60-AEB8-6FC21400517E}" type="pres">
      <dgm:prSet presAssocID="{00136B1E-958F-426D-93BE-C4DBBF370DE1}" presName="linNode" presStyleCnt="0"/>
      <dgm:spPr/>
    </dgm:pt>
    <dgm:pt modelId="{41E0F335-5FB1-4BC8-B506-A6646D2CA8EB}" type="pres">
      <dgm:prSet presAssocID="{00136B1E-958F-426D-93BE-C4DBBF370DE1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178963D9-9CF9-4F37-AC51-8C1A838C371B}" type="pres">
      <dgm:prSet presAssocID="{7A4A6454-2F17-4C7E-84A9-BD3800872BC8}" presName="sp" presStyleCnt="0"/>
      <dgm:spPr/>
    </dgm:pt>
    <dgm:pt modelId="{9D17978B-D338-4B2E-9B7A-52AD763A6869}" type="pres">
      <dgm:prSet presAssocID="{443C1BCC-A27E-4F2F-9D76-1601CE75E01F}" presName="linNode" presStyleCnt="0"/>
      <dgm:spPr/>
    </dgm:pt>
    <dgm:pt modelId="{A9D140E6-A127-445B-88B9-2F0988C9E791}" type="pres">
      <dgm:prSet presAssocID="{443C1BCC-A27E-4F2F-9D76-1601CE75E01F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84D2698E-5134-4A5A-996E-D5C330900C7A}" type="pres">
      <dgm:prSet presAssocID="{138A4B0B-639B-49B3-A21F-932FD711FB4D}" presName="sp" presStyleCnt="0"/>
      <dgm:spPr/>
    </dgm:pt>
    <dgm:pt modelId="{E5B85B67-046D-412C-8A20-77289EEB2F8C}" type="pres">
      <dgm:prSet presAssocID="{644EF6FB-0633-4AB9-BC37-DF8F4B7B4BCF}" presName="linNode" presStyleCnt="0"/>
      <dgm:spPr/>
    </dgm:pt>
    <dgm:pt modelId="{4F741857-56FA-476E-B600-C87FEE7F1AB0}" type="pres">
      <dgm:prSet presAssocID="{644EF6FB-0633-4AB9-BC37-DF8F4B7B4BCF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68441484-1748-4034-A9C7-74B741784128}" type="pres">
      <dgm:prSet presAssocID="{E3481B2D-A143-4B0A-8E8C-21B40250FC4C}" presName="sp" presStyleCnt="0"/>
      <dgm:spPr/>
    </dgm:pt>
    <dgm:pt modelId="{CEF40BF8-00F0-46FC-AEC9-9AD192FF1733}" type="pres">
      <dgm:prSet presAssocID="{FDA64005-C19B-4228-9E05-82051624A82A}" presName="linNode" presStyleCnt="0"/>
      <dgm:spPr/>
    </dgm:pt>
    <dgm:pt modelId="{22AA81D8-6770-45EC-8A12-6FEECAF25CB0}" type="pres">
      <dgm:prSet presAssocID="{FDA64005-C19B-4228-9E05-82051624A82A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808A2A02-4B35-4B30-8072-5B956077D0FE}" type="pres">
      <dgm:prSet presAssocID="{6F30631D-9FDF-4CE0-881B-49EAC49967EB}" presName="sp" presStyleCnt="0"/>
      <dgm:spPr/>
    </dgm:pt>
    <dgm:pt modelId="{8FF75477-B2D0-4218-979C-15031E030B91}" type="pres">
      <dgm:prSet presAssocID="{8A9CB709-AE6F-42CA-BBE7-9A8F99F147C5}" presName="linNode" presStyleCnt="0"/>
      <dgm:spPr/>
    </dgm:pt>
    <dgm:pt modelId="{EEA02CD5-FBCC-427E-B47E-B7EF8B395808}" type="pres">
      <dgm:prSet presAssocID="{8A9CB709-AE6F-42CA-BBE7-9A8F99F147C5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4C9BFA47-9D0C-4999-BEDD-1FBF0D27BF70}" type="pres">
      <dgm:prSet presAssocID="{81C6F332-D5AD-4C75-BC00-99D138E0AF23}" presName="sp" presStyleCnt="0"/>
      <dgm:spPr/>
    </dgm:pt>
    <dgm:pt modelId="{CBAD6BB3-90E8-423F-A21F-AA90651B40BE}" type="pres">
      <dgm:prSet presAssocID="{DB21BCD4-BF71-4960-8D62-B74BD4A6FCDB}" presName="linNode" presStyleCnt="0"/>
      <dgm:spPr/>
    </dgm:pt>
    <dgm:pt modelId="{C08ECCAB-E11E-4211-89E9-D8230F0B228C}" type="pres">
      <dgm:prSet presAssocID="{DB21BCD4-BF71-4960-8D62-B74BD4A6FCDB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25B68687-DF2A-4C25-AEDF-D2A6971DBB49}" type="pres">
      <dgm:prSet presAssocID="{DB2C736C-F3CF-41C7-8D4D-9A257FB4C172}" presName="sp" presStyleCnt="0"/>
      <dgm:spPr/>
    </dgm:pt>
    <dgm:pt modelId="{F4E07DC6-8A70-40CF-898C-66F4F1DDD965}" type="pres">
      <dgm:prSet presAssocID="{EB4EACA5-A7E9-4906-BDB4-AB7A743299E4}" presName="linNode" presStyleCnt="0"/>
      <dgm:spPr/>
    </dgm:pt>
    <dgm:pt modelId="{FC059461-D333-4973-8D0E-C4E1EB3398EC}" type="pres">
      <dgm:prSet presAssocID="{EB4EACA5-A7E9-4906-BDB4-AB7A743299E4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5DB32206-CF6A-4153-83D8-3CC042AC5E18}" srcId="{C84FF37E-C97A-4551-B364-2723B562C5C0}" destId="{FDA64005-C19B-4228-9E05-82051624A82A}" srcOrd="3" destOrd="0" parTransId="{6692C262-5452-4C3C-AC8A-356A8176E93E}" sibTransId="{6F30631D-9FDF-4CE0-881B-49EAC49967EB}"/>
    <dgm:cxn modelId="{E023131A-ABF5-479E-964B-B1ECCEA8E988}" type="presOf" srcId="{FDA64005-C19B-4228-9E05-82051624A82A}" destId="{22AA81D8-6770-45EC-8A12-6FEECAF25CB0}" srcOrd="0" destOrd="0" presId="urn:microsoft.com/office/officeart/2005/8/layout/vList5"/>
    <dgm:cxn modelId="{8552B926-702B-4356-8C0F-60D8BEDA64C7}" type="presOf" srcId="{644EF6FB-0633-4AB9-BC37-DF8F4B7B4BCF}" destId="{4F741857-56FA-476E-B600-C87FEE7F1AB0}" srcOrd="0" destOrd="0" presId="urn:microsoft.com/office/officeart/2005/8/layout/vList5"/>
    <dgm:cxn modelId="{0406A738-307E-453B-B09D-F45A6F4B667E}" type="presOf" srcId="{C84FF37E-C97A-4551-B364-2723B562C5C0}" destId="{E9B00604-0DC3-442D-B29B-38BB2AED53A0}" srcOrd="0" destOrd="0" presId="urn:microsoft.com/office/officeart/2005/8/layout/vList5"/>
    <dgm:cxn modelId="{A5EBC43E-8526-4F96-82EF-853DCAB60034}" srcId="{C84FF37E-C97A-4551-B364-2723B562C5C0}" destId="{8A9CB709-AE6F-42CA-BBE7-9A8F99F147C5}" srcOrd="4" destOrd="0" parTransId="{26913E39-CD89-4D4F-9A5C-57A41231304C}" sibTransId="{81C6F332-D5AD-4C75-BC00-99D138E0AF23}"/>
    <dgm:cxn modelId="{5B56825E-9097-4397-9FC9-2F048ECB5069}" srcId="{C84FF37E-C97A-4551-B364-2723B562C5C0}" destId="{644EF6FB-0633-4AB9-BC37-DF8F4B7B4BCF}" srcOrd="2" destOrd="0" parTransId="{3418C868-DBF8-46B1-AA13-4D63EF59BE02}" sibTransId="{E3481B2D-A143-4B0A-8E8C-21B40250FC4C}"/>
    <dgm:cxn modelId="{3858C242-715D-412A-AA75-C77DAA695161}" type="presOf" srcId="{443C1BCC-A27E-4F2F-9D76-1601CE75E01F}" destId="{A9D140E6-A127-445B-88B9-2F0988C9E791}" srcOrd="0" destOrd="0" presId="urn:microsoft.com/office/officeart/2005/8/layout/vList5"/>
    <dgm:cxn modelId="{C909BC90-9D29-4396-8DDD-0B925BCE29DD}" srcId="{C84FF37E-C97A-4551-B364-2723B562C5C0}" destId="{DB21BCD4-BF71-4960-8D62-B74BD4A6FCDB}" srcOrd="5" destOrd="0" parTransId="{B95BB831-E083-4DBC-A927-18602CEE7074}" sibTransId="{DB2C736C-F3CF-41C7-8D4D-9A257FB4C172}"/>
    <dgm:cxn modelId="{634AF093-B976-420D-AFA9-3DE0042CEA6F}" srcId="{C84FF37E-C97A-4551-B364-2723B562C5C0}" destId="{00136B1E-958F-426D-93BE-C4DBBF370DE1}" srcOrd="0" destOrd="0" parTransId="{82954FA6-7176-473C-8985-8A39D793D958}" sibTransId="{7A4A6454-2F17-4C7E-84A9-BD3800872BC8}"/>
    <dgm:cxn modelId="{A30EC8A0-47B7-401A-814D-E67A814A750C}" srcId="{C84FF37E-C97A-4551-B364-2723B562C5C0}" destId="{EB4EACA5-A7E9-4906-BDB4-AB7A743299E4}" srcOrd="6" destOrd="0" parTransId="{C4F03469-7F65-4B2F-9C6E-E6EEFEC84FDA}" sibTransId="{701CE048-8AFF-4192-A2A6-7B9391542AC0}"/>
    <dgm:cxn modelId="{3D6A9FB5-C6D1-4E5E-96D4-3F507958E97F}" type="presOf" srcId="{8A9CB709-AE6F-42CA-BBE7-9A8F99F147C5}" destId="{EEA02CD5-FBCC-427E-B47E-B7EF8B395808}" srcOrd="0" destOrd="0" presId="urn:microsoft.com/office/officeart/2005/8/layout/vList5"/>
    <dgm:cxn modelId="{8D40B1E5-C9E8-4FA2-93D8-DB3D206D9A37}" type="presOf" srcId="{DB21BCD4-BF71-4960-8D62-B74BD4A6FCDB}" destId="{C08ECCAB-E11E-4211-89E9-D8230F0B228C}" srcOrd="0" destOrd="0" presId="urn:microsoft.com/office/officeart/2005/8/layout/vList5"/>
    <dgm:cxn modelId="{23D9BDE6-DABE-4CB6-A52A-47E6A4E429F3}" type="presOf" srcId="{00136B1E-958F-426D-93BE-C4DBBF370DE1}" destId="{41E0F335-5FB1-4BC8-B506-A6646D2CA8EB}" srcOrd="0" destOrd="0" presId="urn:microsoft.com/office/officeart/2005/8/layout/vList5"/>
    <dgm:cxn modelId="{752A7CEB-7B8B-4C12-8C90-1DB99D1F817A}" srcId="{C84FF37E-C97A-4551-B364-2723B562C5C0}" destId="{443C1BCC-A27E-4F2F-9D76-1601CE75E01F}" srcOrd="1" destOrd="0" parTransId="{04AA64D6-1998-4594-B76E-DCC291564BD7}" sibTransId="{138A4B0B-639B-49B3-A21F-932FD711FB4D}"/>
    <dgm:cxn modelId="{750732F1-67AB-47B2-8DE4-46C43EEBAD40}" type="presOf" srcId="{EB4EACA5-A7E9-4906-BDB4-AB7A743299E4}" destId="{FC059461-D333-4973-8D0E-C4E1EB3398EC}" srcOrd="0" destOrd="0" presId="urn:microsoft.com/office/officeart/2005/8/layout/vList5"/>
    <dgm:cxn modelId="{06E0DDCD-814A-4BFD-8140-2C927B44CD93}" type="presParOf" srcId="{E9B00604-0DC3-442D-B29B-38BB2AED53A0}" destId="{A8CBFC86-4773-4E60-AEB8-6FC21400517E}" srcOrd="0" destOrd="0" presId="urn:microsoft.com/office/officeart/2005/8/layout/vList5"/>
    <dgm:cxn modelId="{D0DEB7E3-86F6-4AE5-9C4B-9592E283674C}" type="presParOf" srcId="{A8CBFC86-4773-4E60-AEB8-6FC21400517E}" destId="{41E0F335-5FB1-4BC8-B506-A6646D2CA8EB}" srcOrd="0" destOrd="0" presId="urn:microsoft.com/office/officeart/2005/8/layout/vList5"/>
    <dgm:cxn modelId="{3BDDC116-D645-4585-AC31-7A41F57B324A}" type="presParOf" srcId="{E9B00604-0DC3-442D-B29B-38BB2AED53A0}" destId="{178963D9-9CF9-4F37-AC51-8C1A838C371B}" srcOrd="1" destOrd="0" presId="urn:microsoft.com/office/officeart/2005/8/layout/vList5"/>
    <dgm:cxn modelId="{0B032AC7-F0A0-445E-8D57-65924D992C8B}" type="presParOf" srcId="{E9B00604-0DC3-442D-B29B-38BB2AED53A0}" destId="{9D17978B-D338-4B2E-9B7A-52AD763A6869}" srcOrd="2" destOrd="0" presId="urn:microsoft.com/office/officeart/2005/8/layout/vList5"/>
    <dgm:cxn modelId="{4E225DAA-C0BD-498E-8AA5-BA5C8B80B304}" type="presParOf" srcId="{9D17978B-D338-4B2E-9B7A-52AD763A6869}" destId="{A9D140E6-A127-445B-88B9-2F0988C9E791}" srcOrd="0" destOrd="0" presId="urn:microsoft.com/office/officeart/2005/8/layout/vList5"/>
    <dgm:cxn modelId="{8069C62A-5B24-4EF8-B63E-A85DE6C09316}" type="presParOf" srcId="{E9B00604-0DC3-442D-B29B-38BB2AED53A0}" destId="{84D2698E-5134-4A5A-996E-D5C330900C7A}" srcOrd="3" destOrd="0" presId="urn:microsoft.com/office/officeart/2005/8/layout/vList5"/>
    <dgm:cxn modelId="{89B8FB02-5C1C-4D40-93C6-A65E305A9FD1}" type="presParOf" srcId="{E9B00604-0DC3-442D-B29B-38BB2AED53A0}" destId="{E5B85B67-046D-412C-8A20-77289EEB2F8C}" srcOrd="4" destOrd="0" presId="urn:microsoft.com/office/officeart/2005/8/layout/vList5"/>
    <dgm:cxn modelId="{C63A093E-EE35-49F4-806C-10725D17659E}" type="presParOf" srcId="{E5B85B67-046D-412C-8A20-77289EEB2F8C}" destId="{4F741857-56FA-476E-B600-C87FEE7F1AB0}" srcOrd="0" destOrd="0" presId="urn:microsoft.com/office/officeart/2005/8/layout/vList5"/>
    <dgm:cxn modelId="{EB94E44C-4030-499B-A53F-77E00842B0CE}" type="presParOf" srcId="{E9B00604-0DC3-442D-B29B-38BB2AED53A0}" destId="{68441484-1748-4034-A9C7-74B741784128}" srcOrd="5" destOrd="0" presId="urn:microsoft.com/office/officeart/2005/8/layout/vList5"/>
    <dgm:cxn modelId="{E493BBFE-3858-441D-ABDC-393CAEFE3FDD}" type="presParOf" srcId="{E9B00604-0DC3-442D-B29B-38BB2AED53A0}" destId="{CEF40BF8-00F0-46FC-AEC9-9AD192FF1733}" srcOrd="6" destOrd="0" presId="urn:microsoft.com/office/officeart/2005/8/layout/vList5"/>
    <dgm:cxn modelId="{4DEDD0D5-061C-42D7-9418-37258F7472FF}" type="presParOf" srcId="{CEF40BF8-00F0-46FC-AEC9-9AD192FF1733}" destId="{22AA81D8-6770-45EC-8A12-6FEECAF25CB0}" srcOrd="0" destOrd="0" presId="urn:microsoft.com/office/officeart/2005/8/layout/vList5"/>
    <dgm:cxn modelId="{867781A7-41BA-45D3-80DF-4052FE2B00D1}" type="presParOf" srcId="{E9B00604-0DC3-442D-B29B-38BB2AED53A0}" destId="{808A2A02-4B35-4B30-8072-5B956077D0FE}" srcOrd="7" destOrd="0" presId="urn:microsoft.com/office/officeart/2005/8/layout/vList5"/>
    <dgm:cxn modelId="{40C78368-7904-4653-BEED-4BE5563BB103}" type="presParOf" srcId="{E9B00604-0DC3-442D-B29B-38BB2AED53A0}" destId="{8FF75477-B2D0-4218-979C-15031E030B91}" srcOrd="8" destOrd="0" presId="urn:microsoft.com/office/officeart/2005/8/layout/vList5"/>
    <dgm:cxn modelId="{FE371AA0-6E51-48A5-9985-A0FC0E50F987}" type="presParOf" srcId="{8FF75477-B2D0-4218-979C-15031E030B91}" destId="{EEA02CD5-FBCC-427E-B47E-B7EF8B395808}" srcOrd="0" destOrd="0" presId="urn:microsoft.com/office/officeart/2005/8/layout/vList5"/>
    <dgm:cxn modelId="{EFFCFC12-24CF-4E56-8BF1-3638D7DA7B14}" type="presParOf" srcId="{E9B00604-0DC3-442D-B29B-38BB2AED53A0}" destId="{4C9BFA47-9D0C-4999-BEDD-1FBF0D27BF70}" srcOrd="9" destOrd="0" presId="urn:microsoft.com/office/officeart/2005/8/layout/vList5"/>
    <dgm:cxn modelId="{01BA3375-5807-4496-B168-ACB97E13E3AF}" type="presParOf" srcId="{E9B00604-0DC3-442D-B29B-38BB2AED53A0}" destId="{CBAD6BB3-90E8-423F-A21F-AA90651B40BE}" srcOrd="10" destOrd="0" presId="urn:microsoft.com/office/officeart/2005/8/layout/vList5"/>
    <dgm:cxn modelId="{8B054239-A6ED-45C3-A51D-D61E1BC0DF49}" type="presParOf" srcId="{CBAD6BB3-90E8-423F-A21F-AA90651B40BE}" destId="{C08ECCAB-E11E-4211-89E9-D8230F0B228C}" srcOrd="0" destOrd="0" presId="urn:microsoft.com/office/officeart/2005/8/layout/vList5"/>
    <dgm:cxn modelId="{3F74C649-D427-47BC-BB20-BBC87A976769}" type="presParOf" srcId="{E9B00604-0DC3-442D-B29B-38BB2AED53A0}" destId="{25B68687-DF2A-4C25-AEDF-D2A6971DBB49}" srcOrd="11" destOrd="0" presId="urn:microsoft.com/office/officeart/2005/8/layout/vList5"/>
    <dgm:cxn modelId="{33D76C96-0175-491A-A982-667ECBE64820}" type="presParOf" srcId="{E9B00604-0DC3-442D-B29B-38BB2AED53A0}" destId="{F4E07DC6-8A70-40CF-898C-66F4F1DDD965}" srcOrd="12" destOrd="0" presId="urn:microsoft.com/office/officeart/2005/8/layout/vList5"/>
    <dgm:cxn modelId="{75BCF90B-5D7B-46EA-8EE6-BDA63730DE3F}" type="presParOf" srcId="{F4E07DC6-8A70-40CF-898C-66F4F1DDD965}" destId="{FC059461-D333-4973-8D0E-C4E1EB3398E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F4D720-8767-4A4B-A27E-1E8425EDF1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1E099E-593F-4D9E-9C29-C6B698264CF7}">
      <dgm:prSet custT="1"/>
      <dgm:spPr/>
      <dgm:t>
        <a:bodyPr/>
        <a:lstStyle/>
        <a:p>
          <a:r>
            <a:rPr lang="en-US" sz="2000" b="1" dirty="0"/>
            <a:t>Summary:</a:t>
          </a:r>
        </a:p>
      </dgm:t>
    </dgm:pt>
    <dgm:pt modelId="{C1053041-4326-4B35-837F-14B164667085}" type="parTrans" cxnId="{C7195D34-CB4E-4A7C-BFDB-31BF71F8DBCD}">
      <dgm:prSet/>
      <dgm:spPr/>
      <dgm:t>
        <a:bodyPr/>
        <a:lstStyle/>
        <a:p>
          <a:endParaRPr lang="en-US"/>
        </a:p>
      </dgm:t>
    </dgm:pt>
    <dgm:pt modelId="{AF08BD87-FC93-47B1-A3F1-61990D27F8EB}" type="sibTrans" cxnId="{C7195D34-CB4E-4A7C-BFDB-31BF71F8DBCD}">
      <dgm:prSet/>
      <dgm:spPr/>
      <dgm:t>
        <a:bodyPr/>
        <a:lstStyle/>
        <a:p>
          <a:endParaRPr lang="en-US"/>
        </a:p>
      </dgm:t>
    </dgm:pt>
    <dgm:pt modelId="{7A846810-571C-45DC-BD0D-7C221C198DD2}">
      <dgm:prSet/>
      <dgm:spPr/>
      <dgm:t>
        <a:bodyPr/>
        <a:lstStyle/>
        <a:p>
          <a:r>
            <a:rPr lang="en-US"/>
            <a:t>Successfully developed a predictive model for urban traffic accidents.</a:t>
          </a:r>
        </a:p>
      </dgm:t>
    </dgm:pt>
    <dgm:pt modelId="{82CD31B7-6294-4B8E-B0D9-5E3449087A90}" type="parTrans" cxnId="{897DD2D5-B9B2-46C9-A3E5-BE95D406C9CF}">
      <dgm:prSet/>
      <dgm:spPr/>
      <dgm:t>
        <a:bodyPr/>
        <a:lstStyle/>
        <a:p>
          <a:endParaRPr lang="en-US"/>
        </a:p>
      </dgm:t>
    </dgm:pt>
    <dgm:pt modelId="{FA8D29BB-0636-41AC-8890-5A07988DC037}" type="sibTrans" cxnId="{897DD2D5-B9B2-46C9-A3E5-BE95D406C9CF}">
      <dgm:prSet/>
      <dgm:spPr/>
      <dgm:t>
        <a:bodyPr/>
        <a:lstStyle/>
        <a:p>
          <a:endParaRPr lang="en-US"/>
        </a:p>
      </dgm:t>
    </dgm:pt>
    <dgm:pt modelId="{E0A4D81A-1C34-45B6-874F-1A981BE3A262}">
      <dgm:prSet/>
      <dgm:spPr/>
      <dgm:t>
        <a:bodyPr/>
        <a:lstStyle/>
        <a:p>
          <a:r>
            <a:rPr lang="en-US"/>
            <a:t>Integrated traffic and weather data for enhanced accuracy.</a:t>
          </a:r>
        </a:p>
      </dgm:t>
    </dgm:pt>
    <dgm:pt modelId="{623AF044-99D3-42DF-A3B3-71D32582A5A5}" type="parTrans" cxnId="{46D9C7AB-7AB8-4E19-8355-B53E4791A44D}">
      <dgm:prSet/>
      <dgm:spPr/>
      <dgm:t>
        <a:bodyPr/>
        <a:lstStyle/>
        <a:p>
          <a:endParaRPr lang="en-US"/>
        </a:p>
      </dgm:t>
    </dgm:pt>
    <dgm:pt modelId="{B7273CCF-EA84-444A-B56A-F82F3F4D0C82}" type="sibTrans" cxnId="{46D9C7AB-7AB8-4E19-8355-B53E4791A44D}">
      <dgm:prSet/>
      <dgm:spPr/>
      <dgm:t>
        <a:bodyPr/>
        <a:lstStyle/>
        <a:p>
          <a:endParaRPr lang="en-US"/>
        </a:p>
      </dgm:t>
    </dgm:pt>
    <dgm:pt modelId="{CF302780-678B-488B-8A2D-27AA8F242E9C}">
      <dgm:prSet custT="1"/>
      <dgm:spPr/>
      <dgm:t>
        <a:bodyPr/>
        <a:lstStyle/>
        <a:p>
          <a:r>
            <a:rPr lang="en-US" sz="2000" b="1" dirty="0"/>
            <a:t>Impact:</a:t>
          </a:r>
        </a:p>
      </dgm:t>
    </dgm:pt>
    <dgm:pt modelId="{29027A33-B6B9-4E20-978D-D0DBC2857DD6}" type="parTrans" cxnId="{D1E29A50-CA04-43C0-B21D-C320B655DE22}">
      <dgm:prSet/>
      <dgm:spPr/>
      <dgm:t>
        <a:bodyPr/>
        <a:lstStyle/>
        <a:p>
          <a:endParaRPr lang="en-US"/>
        </a:p>
      </dgm:t>
    </dgm:pt>
    <dgm:pt modelId="{B76F0EAF-B7ED-41C5-BD46-B829EE0409AC}" type="sibTrans" cxnId="{D1E29A50-CA04-43C0-B21D-C320B655DE22}">
      <dgm:prSet/>
      <dgm:spPr/>
      <dgm:t>
        <a:bodyPr/>
        <a:lstStyle/>
        <a:p>
          <a:endParaRPr lang="en-US"/>
        </a:p>
      </dgm:t>
    </dgm:pt>
    <dgm:pt modelId="{89900587-BEC1-4847-B87F-1FFA74D7FADD}">
      <dgm:prSet/>
      <dgm:spPr/>
      <dgm:t>
        <a:bodyPr/>
        <a:lstStyle/>
        <a:p>
          <a:r>
            <a:rPr lang="en-US"/>
            <a:t>Provides a scalable framework for improving urban safety and infrastructure planning.</a:t>
          </a:r>
        </a:p>
      </dgm:t>
    </dgm:pt>
    <dgm:pt modelId="{A2173638-B276-4F09-864B-CE4E04FAA838}" type="parTrans" cxnId="{60B6BCEA-BF57-4EFF-860E-39D20F3A44BC}">
      <dgm:prSet/>
      <dgm:spPr/>
      <dgm:t>
        <a:bodyPr/>
        <a:lstStyle/>
        <a:p>
          <a:endParaRPr lang="en-US"/>
        </a:p>
      </dgm:t>
    </dgm:pt>
    <dgm:pt modelId="{0BDCA246-59E6-4123-A19E-EF7B48D64B2C}" type="sibTrans" cxnId="{60B6BCEA-BF57-4EFF-860E-39D20F3A44BC}">
      <dgm:prSet/>
      <dgm:spPr/>
      <dgm:t>
        <a:bodyPr/>
        <a:lstStyle/>
        <a:p>
          <a:endParaRPr lang="en-US"/>
        </a:p>
      </dgm:t>
    </dgm:pt>
    <dgm:pt modelId="{4F6F814A-68BD-4E28-ACB6-78104816455A}" type="pres">
      <dgm:prSet presAssocID="{CFF4D720-8767-4A4B-A27E-1E8425EDF1B9}" presName="root" presStyleCnt="0">
        <dgm:presLayoutVars>
          <dgm:dir/>
          <dgm:resizeHandles val="exact"/>
        </dgm:presLayoutVars>
      </dgm:prSet>
      <dgm:spPr/>
    </dgm:pt>
    <dgm:pt modelId="{4FB0B2FA-404C-4881-817D-FE0744E50170}" type="pres">
      <dgm:prSet presAssocID="{341E099E-593F-4D9E-9C29-C6B698264CF7}" presName="compNode" presStyleCnt="0"/>
      <dgm:spPr/>
    </dgm:pt>
    <dgm:pt modelId="{32191866-5E5D-4E17-A877-4979FC776305}" type="pres">
      <dgm:prSet presAssocID="{341E099E-593F-4D9E-9C29-C6B698264CF7}" presName="bgRect" presStyleLbl="bgShp" presStyleIdx="0" presStyleCnt="5"/>
      <dgm:spPr>
        <a:solidFill>
          <a:schemeClr val="accent1">
            <a:lumMod val="20000"/>
            <a:lumOff val="80000"/>
          </a:schemeClr>
        </a:solidFill>
      </dgm:spPr>
    </dgm:pt>
    <dgm:pt modelId="{2250F228-4594-4148-AB3F-C8A21758083F}" type="pres">
      <dgm:prSet presAssocID="{341E099E-593F-4D9E-9C29-C6B698264CF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2541C675-E0C0-436E-B36D-2C15704AE841}" type="pres">
      <dgm:prSet presAssocID="{341E099E-593F-4D9E-9C29-C6B698264CF7}" presName="spaceRect" presStyleCnt="0"/>
      <dgm:spPr/>
    </dgm:pt>
    <dgm:pt modelId="{AE12A787-0D22-4E75-8C57-4A917F98F5D8}" type="pres">
      <dgm:prSet presAssocID="{341E099E-593F-4D9E-9C29-C6B698264CF7}" presName="parTx" presStyleLbl="revTx" presStyleIdx="0" presStyleCnt="5">
        <dgm:presLayoutVars>
          <dgm:chMax val="0"/>
          <dgm:chPref val="0"/>
        </dgm:presLayoutVars>
      </dgm:prSet>
      <dgm:spPr/>
    </dgm:pt>
    <dgm:pt modelId="{2FB66D24-1D6E-44CF-BBA3-773297358E00}" type="pres">
      <dgm:prSet presAssocID="{AF08BD87-FC93-47B1-A3F1-61990D27F8EB}" presName="sibTrans" presStyleCnt="0"/>
      <dgm:spPr/>
    </dgm:pt>
    <dgm:pt modelId="{65886B24-02AE-4778-8BEE-022297BA33F3}" type="pres">
      <dgm:prSet presAssocID="{7A846810-571C-45DC-BD0D-7C221C198DD2}" presName="compNode" presStyleCnt="0"/>
      <dgm:spPr/>
    </dgm:pt>
    <dgm:pt modelId="{6730AEFF-4ADE-422C-8FC7-225B94F925FD}" type="pres">
      <dgm:prSet presAssocID="{7A846810-571C-45DC-BD0D-7C221C198DD2}" presName="bgRect" presStyleLbl="bgShp" presStyleIdx="1" presStyleCnt="5"/>
      <dgm:spPr/>
    </dgm:pt>
    <dgm:pt modelId="{3BCF2B65-784A-485D-9FDF-2482878E9752}" type="pres">
      <dgm:prSet presAssocID="{7A846810-571C-45DC-BD0D-7C221C198D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27E21629-356D-4C28-BD09-04FE391EF002}" type="pres">
      <dgm:prSet presAssocID="{7A846810-571C-45DC-BD0D-7C221C198DD2}" presName="spaceRect" presStyleCnt="0"/>
      <dgm:spPr/>
    </dgm:pt>
    <dgm:pt modelId="{E656130B-0CB9-4C72-AB9F-14274F11C3C5}" type="pres">
      <dgm:prSet presAssocID="{7A846810-571C-45DC-BD0D-7C221C198DD2}" presName="parTx" presStyleLbl="revTx" presStyleIdx="1" presStyleCnt="5">
        <dgm:presLayoutVars>
          <dgm:chMax val="0"/>
          <dgm:chPref val="0"/>
        </dgm:presLayoutVars>
      </dgm:prSet>
      <dgm:spPr/>
    </dgm:pt>
    <dgm:pt modelId="{F8F6DCC5-5727-4ACF-97E0-E379E8FD1EE2}" type="pres">
      <dgm:prSet presAssocID="{FA8D29BB-0636-41AC-8890-5A07988DC037}" presName="sibTrans" presStyleCnt="0"/>
      <dgm:spPr/>
    </dgm:pt>
    <dgm:pt modelId="{5D7F2EB8-A03A-476B-A863-54C7A894A832}" type="pres">
      <dgm:prSet presAssocID="{E0A4D81A-1C34-45B6-874F-1A981BE3A262}" presName="compNode" presStyleCnt="0"/>
      <dgm:spPr/>
    </dgm:pt>
    <dgm:pt modelId="{755B81CA-076D-4CC1-8CCA-9668023995DB}" type="pres">
      <dgm:prSet presAssocID="{E0A4D81A-1C34-45B6-874F-1A981BE3A262}" presName="bgRect" presStyleLbl="bgShp" presStyleIdx="2" presStyleCnt="5"/>
      <dgm:spPr/>
    </dgm:pt>
    <dgm:pt modelId="{C152C844-2396-485B-BD52-9F6317E34120}" type="pres">
      <dgm:prSet presAssocID="{E0A4D81A-1C34-45B6-874F-1A981BE3A26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F08777DB-B39E-4EC4-9F5C-657DC47E8F78}" type="pres">
      <dgm:prSet presAssocID="{E0A4D81A-1C34-45B6-874F-1A981BE3A262}" presName="spaceRect" presStyleCnt="0"/>
      <dgm:spPr/>
    </dgm:pt>
    <dgm:pt modelId="{87A90D61-D2DA-45B5-9184-CF6B4DFE8A08}" type="pres">
      <dgm:prSet presAssocID="{E0A4D81A-1C34-45B6-874F-1A981BE3A262}" presName="parTx" presStyleLbl="revTx" presStyleIdx="2" presStyleCnt="5">
        <dgm:presLayoutVars>
          <dgm:chMax val="0"/>
          <dgm:chPref val="0"/>
        </dgm:presLayoutVars>
      </dgm:prSet>
      <dgm:spPr/>
    </dgm:pt>
    <dgm:pt modelId="{F6FEAD72-0EFA-4AAD-95A0-1948995A5C79}" type="pres">
      <dgm:prSet presAssocID="{B7273CCF-EA84-444A-B56A-F82F3F4D0C82}" presName="sibTrans" presStyleCnt="0"/>
      <dgm:spPr/>
    </dgm:pt>
    <dgm:pt modelId="{5C203264-B799-4D91-BCCE-F58A06644660}" type="pres">
      <dgm:prSet presAssocID="{CF302780-678B-488B-8A2D-27AA8F242E9C}" presName="compNode" presStyleCnt="0"/>
      <dgm:spPr/>
    </dgm:pt>
    <dgm:pt modelId="{D6CF7C0E-C08B-461B-B68B-0012612E9B19}" type="pres">
      <dgm:prSet presAssocID="{CF302780-678B-488B-8A2D-27AA8F242E9C}" presName="bgRect" presStyleLbl="bgShp" presStyleIdx="3" presStyleCnt="5"/>
      <dgm:spPr>
        <a:solidFill>
          <a:schemeClr val="accent1">
            <a:lumMod val="20000"/>
            <a:lumOff val="80000"/>
          </a:schemeClr>
        </a:solidFill>
      </dgm:spPr>
    </dgm:pt>
    <dgm:pt modelId="{9ED093A9-A922-4A4B-8AA4-640064CF811A}" type="pres">
      <dgm:prSet presAssocID="{CF302780-678B-488B-8A2D-27AA8F242E9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C7CC719-E71D-48E2-BAD1-D0CE42F3B9A0}" type="pres">
      <dgm:prSet presAssocID="{CF302780-678B-488B-8A2D-27AA8F242E9C}" presName="spaceRect" presStyleCnt="0"/>
      <dgm:spPr/>
    </dgm:pt>
    <dgm:pt modelId="{E25E8A1F-5CEF-4576-84B3-BD8751828B8B}" type="pres">
      <dgm:prSet presAssocID="{CF302780-678B-488B-8A2D-27AA8F242E9C}" presName="parTx" presStyleLbl="revTx" presStyleIdx="3" presStyleCnt="5">
        <dgm:presLayoutVars>
          <dgm:chMax val="0"/>
          <dgm:chPref val="0"/>
        </dgm:presLayoutVars>
      </dgm:prSet>
      <dgm:spPr/>
    </dgm:pt>
    <dgm:pt modelId="{712AC7AB-BE67-4315-924C-85132AA13836}" type="pres">
      <dgm:prSet presAssocID="{B76F0EAF-B7ED-41C5-BD46-B829EE0409AC}" presName="sibTrans" presStyleCnt="0"/>
      <dgm:spPr/>
    </dgm:pt>
    <dgm:pt modelId="{A31B861A-F6AB-4E8D-BD8B-3D57A277705E}" type="pres">
      <dgm:prSet presAssocID="{89900587-BEC1-4847-B87F-1FFA74D7FADD}" presName="compNode" presStyleCnt="0"/>
      <dgm:spPr/>
    </dgm:pt>
    <dgm:pt modelId="{086F9F90-B619-4E8A-B972-22E5CDF6C925}" type="pres">
      <dgm:prSet presAssocID="{89900587-BEC1-4847-B87F-1FFA74D7FADD}" presName="bgRect" presStyleLbl="bgShp" presStyleIdx="4" presStyleCnt="5"/>
      <dgm:spPr/>
    </dgm:pt>
    <dgm:pt modelId="{DFBA3C3F-7151-4DE1-B4AC-2F3A9A7ECBBB}" type="pres">
      <dgm:prSet presAssocID="{89900587-BEC1-4847-B87F-1FFA74D7FAD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8F5D7F6-6DAE-4BE9-B32B-865CEAA48F92}" type="pres">
      <dgm:prSet presAssocID="{89900587-BEC1-4847-B87F-1FFA74D7FADD}" presName="spaceRect" presStyleCnt="0"/>
      <dgm:spPr/>
    </dgm:pt>
    <dgm:pt modelId="{99D4F7A6-BD62-4363-9CE1-C9BCD2F5BA7D}" type="pres">
      <dgm:prSet presAssocID="{89900587-BEC1-4847-B87F-1FFA74D7FAD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6C86707-D350-407C-81D0-CA6BF3F498A0}" type="presOf" srcId="{7A846810-571C-45DC-BD0D-7C221C198DD2}" destId="{E656130B-0CB9-4C72-AB9F-14274F11C3C5}" srcOrd="0" destOrd="0" presId="urn:microsoft.com/office/officeart/2018/2/layout/IconVerticalSolidList"/>
    <dgm:cxn modelId="{C7195D34-CB4E-4A7C-BFDB-31BF71F8DBCD}" srcId="{CFF4D720-8767-4A4B-A27E-1E8425EDF1B9}" destId="{341E099E-593F-4D9E-9C29-C6B698264CF7}" srcOrd="0" destOrd="0" parTransId="{C1053041-4326-4B35-837F-14B164667085}" sibTransId="{AF08BD87-FC93-47B1-A3F1-61990D27F8EB}"/>
    <dgm:cxn modelId="{11AB8F3C-1731-4C29-8742-3B1125963C8A}" type="presOf" srcId="{E0A4D81A-1C34-45B6-874F-1A981BE3A262}" destId="{87A90D61-D2DA-45B5-9184-CF6B4DFE8A08}" srcOrd="0" destOrd="0" presId="urn:microsoft.com/office/officeart/2018/2/layout/IconVerticalSolidList"/>
    <dgm:cxn modelId="{5CAC2D41-3B5D-4FD9-935E-17F23C4AB1C5}" type="presOf" srcId="{CF302780-678B-488B-8A2D-27AA8F242E9C}" destId="{E25E8A1F-5CEF-4576-84B3-BD8751828B8B}" srcOrd="0" destOrd="0" presId="urn:microsoft.com/office/officeart/2018/2/layout/IconVerticalSolidList"/>
    <dgm:cxn modelId="{B2C6CB66-097A-476B-A4F6-92D221D54A68}" type="presOf" srcId="{CFF4D720-8767-4A4B-A27E-1E8425EDF1B9}" destId="{4F6F814A-68BD-4E28-ACB6-78104816455A}" srcOrd="0" destOrd="0" presId="urn:microsoft.com/office/officeart/2018/2/layout/IconVerticalSolidList"/>
    <dgm:cxn modelId="{D1E29A50-CA04-43C0-B21D-C320B655DE22}" srcId="{CFF4D720-8767-4A4B-A27E-1E8425EDF1B9}" destId="{CF302780-678B-488B-8A2D-27AA8F242E9C}" srcOrd="3" destOrd="0" parTransId="{29027A33-B6B9-4E20-978D-D0DBC2857DD6}" sibTransId="{B76F0EAF-B7ED-41C5-BD46-B829EE0409AC}"/>
    <dgm:cxn modelId="{32DFB55A-7197-4203-A46C-B74144D498DD}" type="presOf" srcId="{341E099E-593F-4D9E-9C29-C6B698264CF7}" destId="{AE12A787-0D22-4E75-8C57-4A917F98F5D8}" srcOrd="0" destOrd="0" presId="urn:microsoft.com/office/officeart/2018/2/layout/IconVerticalSolidList"/>
    <dgm:cxn modelId="{C58B7B8E-C11A-405A-BBF5-AC515CE39EF3}" type="presOf" srcId="{89900587-BEC1-4847-B87F-1FFA74D7FADD}" destId="{99D4F7A6-BD62-4363-9CE1-C9BCD2F5BA7D}" srcOrd="0" destOrd="0" presId="urn:microsoft.com/office/officeart/2018/2/layout/IconVerticalSolidList"/>
    <dgm:cxn modelId="{46D9C7AB-7AB8-4E19-8355-B53E4791A44D}" srcId="{CFF4D720-8767-4A4B-A27E-1E8425EDF1B9}" destId="{E0A4D81A-1C34-45B6-874F-1A981BE3A262}" srcOrd="2" destOrd="0" parTransId="{623AF044-99D3-42DF-A3B3-71D32582A5A5}" sibTransId="{B7273CCF-EA84-444A-B56A-F82F3F4D0C82}"/>
    <dgm:cxn modelId="{897DD2D5-B9B2-46C9-A3E5-BE95D406C9CF}" srcId="{CFF4D720-8767-4A4B-A27E-1E8425EDF1B9}" destId="{7A846810-571C-45DC-BD0D-7C221C198DD2}" srcOrd="1" destOrd="0" parTransId="{82CD31B7-6294-4B8E-B0D9-5E3449087A90}" sibTransId="{FA8D29BB-0636-41AC-8890-5A07988DC037}"/>
    <dgm:cxn modelId="{60B6BCEA-BF57-4EFF-860E-39D20F3A44BC}" srcId="{CFF4D720-8767-4A4B-A27E-1E8425EDF1B9}" destId="{89900587-BEC1-4847-B87F-1FFA74D7FADD}" srcOrd="4" destOrd="0" parTransId="{A2173638-B276-4F09-864B-CE4E04FAA838}" sibTransId="{0BDCA246-59E6-4123-A19E-EF7B48D64B2C}"/>
    <dgm:cxn modelId="{99EFA2B0-E168-40CE-AAA0-286301D56377}" type="presParOf" srcId="{4F6F814A-68BD-4E28-ACB6-78104816455A}" destId="{4FB0B2FA-404C-4881-817D-FE0744E50170}" srcOrd="0" destOrd="0" presId="urn:microsoft.com/office/officeart/2018/2/layout/IconVerticalSolidList"/>
    <dgm:cxn modelId="{E2321065-9FAC-4978-95C5-A6871B2A2EBE}" type="presParOf" srcId="{4FB0B2FA-404C-4881-817D-FE0744E50170}" destId="{32191866-5E5D-4E17-A877-4979FC776305}" srcOrd="0" destOrd="0" presId="urn:microsoft.com/office/officeart/2018/2/layout/IconVerticalSolidList"/>
    <dgm:cxn modelId="{4215FC1A-4DB2-438C-BE0F-971C32492F89}" type="presParOf" srcId="{4FB0B2FA-404C-4881-817D-FE0744E50170}" destId="{2250F228-4594-4148-AB3F-C8A21758083F}" srcOrd="1" destOrd="0" presId="urn:microsoft.com/office/officeart/2018/2/layout/IconVerticalSolidList"/>
    <dgm:cxn modelId="{1356ECAF-842D-494A-948A-06C518180B44}" type="presParOf" srcId="{4FB0B2FA-404C-4881-817D-FE0744E50170}" destId="{2541C675-E0C0-436E-B36D-2C15704AE841}" srcOrd="2" destOrd="0" presId="urn:microsoft.com/office/officeart/2018/2/layout/IconVerticalSolidList"/>
    <dgm:cxn modelId="{625EE555-CD53-4E22-BDDD-FE65D2CCDEFA}" type="presParOf" srcId="{4FB0B2FA-404C-4881-817D-FE0744E50170}" destId="{AE12A787-0D22-4E75-8C57-4A917F98F5D8}" srcOrd="3" destOrd="0" presId="urn:microsoft.com/office/officeart/2018/2/layout/IconVerticalSolidList"/>
    <dgm:cxn modelId="{C5330A25-2B39-461B-818D-69EA376C2D54}" type="presParOf" srcId="{4F6F814A-68BD-4E28-ACB6-78104816455A}" destId="{2FB66D24-1D6E-44CF-BBA3-773297358E00}" srcOrd="1" destOrd="0" presId="urn:microsoft.com/office/officeart/2018/2/layout/IconVerticalSolidList"/>
    <dgm:cxn modelId="{A6747328-F6AF-4D00-93A7-555166607182}" type="presParOf" srcId="{4F6F814A-68BD-4E28-ACB6-78104816455A}" destId="{65886B24-02AE-4778-8BEE-022297BA33F3}" srcOrd="2" destOrd="0" presId="urn:microsoft.com/office/officeart/2018/2/layout/IconVerticalSolidList"/>
    <dgm:cxn modelId="{462CF288-F330-439A-BC8F-4439B71BF025}" type="presParOf" srcId="{65886B24-02AE-4778-8BEE-022297BA33F3}" destId="{6730AEFF-4ADE-422C-8FC7-225B94F925FD}" srcOrd="0" destOrd="0" presId="urn:microsoft.com/office/officeart/2018/2/layout/IconVerticalSolidList"/>
    <dgm:cxn modelId="{E0AB06BB-7D3B-423E-A455-5F5B8D639F49}" type="presParOf" srcId="{65886B24-02AE-4778-8BEE-022297BA33F3}" destId="{3BCF2B65-784A-485D-9FDF-2482878E9752}" srcOrd="1" destOrd="0" presId="urn:microsoft.com/office/officeart/2018/2/layout/IconVerticalSolidList"/>
    <dgm:cxn modelId="{4E3E88D9-4C46-4496-AD54-7E5FF7C72976}" type="presParOf" srcId="{65886B24-02AE-4778-8BEE-022297BA33F3}" destId="{27E21629-356D-4C28-BD09-04FE391EF002}" srcOrd="2" destOrd="0" presId="urn:microsoft.com/office/officeart/2018/2/layout/IconVerticalSolidList"/>
    <dgm:cxn modelId="{017D7B6E-AB13-4EBF-8E96-F900E38671BF}" type="presParOf" srcId="{65886B24-02AE-4778-8BEE-022297BA33F3}" destId="{E656130B-0CB9-4C72-AB9F-14274F11C3C5}" srcOrd="3" destOrd="0" presId="urn:microsoft.com/office/officeart/2018/2/layout/IconVerticalSolidList"/>
    <dgm:cxn modelId="{715347D3-545D-4004-936E-BD20A62143E6}" type="presParOf" srcId="{4F6F814A-68BD-4E28-ACB6-78104816455A}" destId="{F8F6DCC5-5727-4ACF-97E0-E379E8FD1EE2}" srcOrd="3" destOrd="0" presId="urn:microsoft.com/office/officeart/2018/2/layout/IconVerticalSolidList"/>
    <dgm:cxn modelId="{91B02CDB-DFC5-45AE-AB6F-437DFAB4BB91}" type="presParOf" srcId="{4F6F814A-68BD-4E28-ACB6-78104816455A}" destId="{5D7F2EB8-A03A-476B-A863-54C7A894A832}" srcOrd="4" destOrd="0" presId="urn:microsoft.com/office/officeart/2018/2/layout/IconVerticalSolidList"/>
    <dgm:cxn modelId="{229F3789-B3C3-4A0D-A03B-9F59845FD9B0}" type="presParOf" srcId="{5D7F2EB8-A03A-476B-A863-54C7A894A832}" destId="{755B81CA-076D-4CC1-8CCA-9668023995DB}" srcOrd="0" destOrd="0" presId="urn:microsoft.com/office/officeart/2018/2/layout/IconVerticalSolidList"/>
    <dgm:cxn modelId="{929107C3-0B4E-449F-983C-6733C4162DD5}" type="presParOf" srcId="{5D7F2EB8-A03A-476B-A863-54C7A894A832}" destId="{C152C844-2396-485B-BD52-9F6317E34120}" srcOrd="1" destOrd="0" presId="urn:microsoft.com/office/officeart/2018/2/layout/IconVerticalSolidList"/>
    <dgm:cxn modelId="{A03D8E35-BAC9-4969-9521-AA8EA20DB02C}" type="presParOf" srcId="{5D7F2EB8-A03A-476B-A863-54C7A894A832}" destId="{F08777DB-B39E-4EC4-9F5C-657DC47E8F78}" srcOrd="2" destOrd="0" presId="urn:microsoft.com/office/officeart/2018/2/layout/IconVerticalSolidList"/>
    <dgm:cxn modelId="{B10DF1D9-5CFE-4351-9C2E-5482CDB71BBF}" type="presParOf" srcId="{5D7F2EB8-A03A-476B-A863-54C7A894A832}" destId="{87A90D61-D2DA-45B5-9184-CF6B4DFE8A08}" srcOrd="3" destOrd="0" presId="urn:microsoft.com/office/officeart/2018/2/layout/IconVerticalSolidList"/>
    <dgm:cxn modelId="{41D09F85-C64B-4FD1-A5A7-09EB290A8CD7}" type="presParOf" srcId="{4F6F814A-68BD-4E28-ACB6-78104816455A}" destId="{F6FEAD72-0EFA-4AAD-95A0-1948995A5C79}" srcOrd="5" destOrd="0" presId="urn:microsoft.com/office/officeart/2018/2/layout/IconVerticalSolidList"/>
    <dgm:cxn modelId="{6EB7D36C-8C48-4693-8CC9-381C409953BC}" type="presParOf" srcId="{4F6F814A-68BD-4E28-ACB6-78104816455A}" destId="{5C203264-B799-4D91-BCCE-F58A06644660}" srcOrd="6" destOrd="0" presId="urn:microsoft.com/office/officeart/2018/2/layout/IconVerticalSolidList"/>
    <dgm:cxn modelId="{22D6A798-2A4E-468B-A964-5286F4BCF474}" type="presParOf" srcId="{5C203264-B799-4D91-BCCE-F58A06644660}" destId="{D6CF7C0E-C08B-461B-B68B-0012612E9B19}" srcOrd="0" destOrd="0" presId="urn:microsoft.com/office/officeart/2018/2/layout/IconVerticalSolidList"/>
    <dgm:cxn modelId="{12974121-CACD-4D95-B058-DA57700B1127}" type="presParOf" srcId="{5C203264-B799-4D91-BCCE-F58A06644660}" destId="{9ED093A9-A922-4A4B-8AA4-640064CF811A}" srcOrd="1" destOrd="0" presId="urn:microsoft.com/office/officeart/2018/2/layout/IconVerticalSolidList"/>
    <dgm:cxn modelId="{28139C27-6791-4C46-91A1-DDEA72A63A06}" type="presParOf" srcId="{5C203264-B799-4D91-BCCE-F58A06644660}" destId="{DC7CC719-E71D-48E2-BAD1-D0CE42F3B9A0}" srcOrd="2" destOrd="0" presId="urn:microsoft.com/office/officeart/2018/2/layout/IconVerticalSolidList"/>
    <dgm:cxn modelId="{EB73B006-E396-4A2F-A3A2-9EC7E9373007}" type="presParOf" srcId="{5C203264-B799-4D91-BCCE-F58A06644660}" destId="{E25E8A1F-5CEF-4576-84B3-BD8751828B8B}" srcOrd="3" destOrd="0" presId="urn:microsoft.com/office/officeart/2018/2/layout/IconVerticalSolidList"/>
    <dgm:cxn modelId="{401E7A0C-EF65-4197-BA33-E42B811B6DF6}" type="presParOf" srcId="{4F6F814A-68BD-4E28-ACB6-78104816455A}" destId="{712AC7AB-BE67-4315-924C-85132AA13836}" srcOrd="7" destOrd="0" presId="urn:microsoft.com/office/officeart/2018/2/layout/IconVerticalSolidList"/>
    <dgm:cxn modelId="{A85FB92B-AAB1-422F-824A-4EF1CBA0330C}" type="presParOf" srcId="{4F6F814A-68BD-4E28-ACB6-78104816455A}" destId="{A31B861A-F6AB-4E8D-BD8B-3D57A277705E}" srcOrd="8" destOrd="0" presId="urn:microsoft.com/office/officeart/2018/2/layout/IconVerticalSolidList"/>
    <dgm:cxn modelId="{71677861-671E-4ACB-840A-C59C9621B3EE}" type="presParOf" srcId="{A31B861A-F6AB-4E8D-BD8B-3D57A277705E}" destId="{086F9F90-B619-4E8A-B972-22E5CDF6C925}" srcOrd="0" destOrd="0" presId="urn:microsoft.com/office/officeart/2018/2/layout/IconVerticalSolidList"/>
    <dgm:cxn modelId="{70782631-FBE5-4451-86B6-1130CAC0A1ED}" type="presParOf" srcId="{A31B861A-F6AB-4E8D-BD8B-3D57A277705E}" destId="{DFBA3C3F-7151-4DE1-B4AC-2F3A9A7ECBBB}" srcOrd="1" destOrd="0" presId="urn:microsoft.com/office/officeart/2018/2/layout/IconVerticalSolidList"/>
    <dgm:cxn modelId="{AB58055E-52A4-4CEE-BD2E-4D587813C466}" type="presParOf" srcId="{A31B861A-F6AB-4E8D-BD8B-3D57A277705E}" destId="{B8F5D7F6-6DAE-4BE9-B32B-865CEAA48F92}" srcOrd="2" destOrd="0" presId="urn:microsoft.com/office/officeart/2018/2/layout/IconVerticalSolidList"/>
    <dgm:cxn modelId="{BAA78285-7194-474B-A946-65CB78B90320}" type="presParOf" srcId="{A31B861A-F6AB-4E8D-BD8B-3D57A277705E}" destId="{99D4F7A6-BD62-4363-9CE1-C9BCD2F5BA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D78CD-B1C4-4F55-90D2-2C1F3EEA626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B3DAB-DA7C-4852-9855-3CE9C4B50256}">
      <dgm:prSet/>
      <dgm:spPr>
        <a:solidFill>
          <a:srgbClr val="FBB031"/>
        </a:solidFill>
      </dgm:spPr>
      <dgm:t>
        <a:bodyPr/>
        <a:lstStyle/>
        <a:p>
          <a:r>
            <a:rPr lang="en-US"/>
            <a:t>Current Approaches:</a:t>
          </a:r>
        </a:p>
      </dgm:t>
    </dgm:pt>
    <dgm:pt modelId="{BC6CFE12-A498-489B-83D5-184EA7391CFD}" type="parTrans" cxnId="{52A2FC64-7479-408A-B449-59B2E36485FD}">
      <dgm:prSet/>
      <dgm:spPr/>
      <dgm:t>
        <a:bodyPr/>
        <a:lstStyle/>
        <a:p>
          <a:endParaRPr lang="en-US"/>
        </a:p>
      </dgm:t>
    </dgm:pt>
    <dgm:pt modelId="{94F146F2-CFD1-4BCC-AF41-707F17F7DEEF}" type="sibTrans" cxnId="{52A2FC64-7479-408A-B449-59B2E36485FD}">
      <dgm:prSet/>
      <dgm:spPr/>
      <dgm:t>
        <a:bodyPr/>
        <a:lstStyle/>
        <a:p>
          <a:endParaRPr lang="en-US"/>
        </a:p>
      </dgm:t>
    </dgm:pt>
    <dgm:pt modelId="{7867EBB4-87C7-45B6-9140-3EC325DE2E52}">
      <dgm:prSet/>
      <dgm:spPr/>
      <dgm:t>
        <a:bodyPr/>
        <a:lstStyle/>
        <a:p>
          <a:r>
            <a:rPr lang="en-US" dirty="0"/>
            <a:t>Traditional statistical models (linear regression, logistic regression).</a:t>
          </a:r>
        </a:p>
      </dgm:t>
    </dgm:pt>
    <dgm:pt modelId="{85B9FE91-4B87-4320-A4D7-7749D4E907A6}" type="parTrans" cxnId="{A8194C7B-DC7D-4D24-93A6-0F2E0973DC07}">
      <dgm:prSet/>
      <dgm:spPr/>
      <dgm:t>
        <a:bodyPr/>
        <a:lstStyle/>
        <a:p>
          <a:endParaRPr lang="en-US"/>
        </a:p>
      </dgm:t>
    </dgm:pt>
    <dgm:pt modelId="{4EDC23F1-8833-473E-8F24-8D44D06CC66C}" type="sibTrans" cxnId="{A8194C7B-DC7D-4D24-93A6-0F2E0973DC07}">
      <dgm:prSet/>
      <dgm:spPr/>
      <dgm:t>
        <a:bodyPr/>
        <a:lstStyle/>
        <a:p>
          <a:endParaRPr lang="en-US"/>
        </a:p>
      </dgm:t>
    </dgm:pt>
    <dgm:pt modelId="{51256CC1-4466-485A-A639-55B6A1AE3555}">
      <dgm:prSet/>
      <dgm:spPr/>
      <dgm:t>
        <a:bodyPr/>
        <a:lstStyle/>
        <a:p>
          <a:r>
            <a:rPr lang="en-US"/>
            <a:t>Advanced ML models (neural networks, SVMs).</a:t>
          </a:r>
        </a:p>
      </dgm:t>
    </dgm:pt>
    <dgm:pt modelId="{62704469-C7B2-4ABA-8627-18291280DA41}" type="parTrans" cxnId="{6CE7FAAB-9942-4181-A4DF-8AAA7DC57270}">
      <dgm:prSet/>
      <dgm:spPr/>
      <dgm:t>
        <a:bodyPr/>
        <a:lstStyle/>
        <a:p>
          <a:endParaRPr lang="en-US"/>
        </a:p>
      </dgm:t>
    </dgm:pt>
    <dgm:pt modelId="{ABE2C3DA-EB41-4712-9F7D-91417826A043}" type="sibTrans" cxnId="{6CE7FAAB-9942-4181-A4DF-8AAA7DC57270}">
      <dgm:prSet/>
      <dgm:spPr/>
      <dgm:t>
        <a:bodyPr/>
        <a:lstStyle/>
        <a:p>
          <a:endParaRPr lang="en-US"/>
        </a:p>
      </dgm:t>
    </dgm:pt>
    <dgm:pt modelId="{F0816535-B449-49BA-95B1-19487EF17A26}">
      <dgm:prSet/>
      <dgm:spPr>
        <a:solidFill>
          <a:srgbClr val="FBB031"/>
        </a:solidFill>
      </dgm:spPr>
      <dgm:t>
        <a:bodyPr/>
        <a:lstStyle/>
        <a:p>
          <a:r>
            <a:rPr lang="en-US"/>
            <a:t>Gaps Identified:</a:t>
          </a:r>
        </a:p>
      </dgm:t>
    </dgm:pt>
    <dgm:pt modelId="{67B70BA7-B324-45C3-81A2-A3A4BC63BC1C}" type="parTrans" cxnId="{6E52A05D-668E-48C7-80A3-332C178D1228}">
      <dgm:prSet/>
      <dgm:spPr/>
      <dgm:t>
        <a:bodyPr/>
        <a:lstStyle/>
        <a:p>
          <a:endParaRPr lang="en-US"/>
        </a:p>
      </dgm:t>
    </dgm:pt>
    <dgm:pt modelId="{061EC089-F8F1-4906-9244-F55E77BB4A5E}" type="sibTrans" cxnId="{6E52A05D-668E-48C7-80A3-332C178D1228}">
      <dgm:prSet/>
      <dgm:spPr/>
      <dgm:t>
        <a:bodyPr/>
        <a:lstStyle/>
        <a:p>
          <a:endParaRPr lang="en-US"/>
        </a:p>
      </dgm:t>
    </dgm:pt>
    <dgm:pt modelId="{EAB2A0FA-B1C8-4610-B96E-4E7D89A4FBBF}">
      <dgm:prSet/>
      <dgm:spPr/>
      <dgm:t>
        <a:bodyPr/>
        <a:lstStyle/>
        <a:p>
          <a:r>
            <a:rPr lang="en-US"/>
            <a:t>Lack of urban growth integration.</a:t>
          </a:r>
        </a:p>
      </dgm:t>
    </dgm:pt>
    <dgm:pt modelId="{6B3929D2-87A4-4B67-948A-4DEF01D48089}" type="parTrans" cxnId="{FE5A929F-DCB2-487F-9831-2D58FBC415B4}">
      <dgm:prSet/>
      <dgm:spPr/>
      <dgm:t>
        <a:bodyPr/>
        <a:lstStyle/>
        <a:p>
          <a:endParaRPr lang="en-US"/>
        </a:p>
      </dgm:t>
    </dgm:pt>
    <dgm:pt modelId="{3A236060-426F-46F5-A12A-B06D4E17B555}" type="sibTrans" cxnId="{FE5A929F-DCB2-487F-9831-2D58FBC415B4}">
      <dgm:prSet/>
      <dgm:spPr/>
      <dgm:t>
        <a:bodyPr/>
        <a:lstStyle/>
        <a:p>
          <a:endParaRPr lang="en-US"/>
        </a:p>
      </dgm:t>
    </dgm:pt>
    <dgm:pt modelId="{ED216110-C810-40EF-BF63-C5294CB30C8B}">
      <dgm:prSet/>
      <dgm:spPr/>
      <dgm:t>
        <a:bodyPr/>
        <a:lstStyle/>
        <a:p>
          <a:r>
            <a:rPr lang="en-US"/>
            <a:t>Limited predictive accuracy in dynamic conditions.</a:t>
          </a:r>
        </a:p>
      </dgm:t>
    </dgm:pt>
    <dgm:pt modelId="{8A03403D-4709-4D29-A9E9-32525137547F}" type="parTrans" cxnId="{C530DCE7-A416-417B-A674-C563F4D157DE}">
      <dgm:prSet/>
      <dgm:spPr/>
      <dgm:t>
        <a:bodyPr/>
        <a:lstStyle/>
        <a:p>
          <a:endParaRPr lang="en-US"/>
        </a:p>
      </dgm:t>
    </dgm:pt>
    <dgm:pt modelId="{68A5840D-64A1-4AC8-B730-FA8FF02D93F0}" type="sibTrans" cxnId="{C530DCE7-A416-417B-A674-C563F4D157DE}">
      <dgm:prSet/>
      <dgm:spPr/>
      <dgm:t>
        <a:bodyPr/>
        <a:lstStyle/>
        <a:p>
          <a:endParaRPr lang="en-US"/>
        </a:p>
      </dgm:t>
    </dgm:pt>
    <dgm:pt modelId="{EC07D439-52D4-4809-8D4B-795F12FC27B3}">
      <dgm:prSet/>
      <dgm:spPr/>
      <dgm:t>
        <a:bodyPr/>
        <a:lstStyle/>
        <a:p>
          <a:r>
            <a:rPr lang="en-US"/>
            <a:t>Geographic localization of existing solutions.</a:t>
          </a:r>
        </a:p>
      </dgm:t>
    </dgm:pt>
    <dgm:pt modelId="{28EA35D4-8816-4DAC-BBA3-67362C589E11}" type="parTrans" cxnId="{1A6ECA3E-0CCA-42E2-838C-671A165CB389}">
      <dgm:prSet/>
      <dgm:spPr/>
      <dgm:t>
        <a:bodyPr/>
        <a:lstStyle/>
        <a:p>
          <a:endParaRPr lang="en-US"/>
        </a:p>
      </dgm:t>
    </dgm:pt>
    <dgm:pt modelId="{FB47676D-37A4-4C46-B010-4E967C0D500C}" type="sibTrans" cxnId="{1A6ECA3E-0CCA-42E2-838C-671A165CB389}">
      <dgm:prSet/>
      <dgm:spPr/>
      <dgm:t>
        <a:bodyPr/>
        <a:lstStyle/>
        <a:p>
          <a:endParaRPr lang="en-US"/>
        </a:p>
      </dgm:t>
    </dgm:pt>
    <dgm:pt modelId="{82118313-9F0C-45D6-A806-0383D2EC9B46}" type="pres">
      <dgm:prSet presAssocID="{8AAD78CD-B1C4-4F55-90D2-2C1F3EEA6260}" presName="Name0" presStyleCnt="0">
        <dgm:presLayoutVars>
          <dgm:dir/>
          <dgm:resizeHandles val="exact"/>
        </dgm:presLayoutVars>
      </dgm:prSet>
      <dgm:spPr/>
    </dgm:pt>
    <dgm:pt modelId="{671FF567-E572-4B30-8209-EB69F8F53404}" type="pres">
      <dgm:prSet presAssocID="{E21B3DAB-DA7C-4852-9855-3CE9C4B50256}" presName="node" presStyleLbl="node1" presStyleIdx="0" presStyleCnt="7">
        <dgm:presLayoutVars>
          <dgm:bulletEnabled val="1"/>
        </dgm:presLayoutVars>
      </dgm:prSet>
      <dgm:spPr/>
    </dgm:pt>
    <dgm:pt modelId="{391706DF-89EB-4ABD-8607-A1DA73256C2D}" type="pres">
      <dgm:prSet presAssocID="{94F146F2-CFD1-4BCC-AF41-707F17F7DEEF}" presName="sibTrans" presStyleLbl="sibTrans1D1" presStyleIdx="0" presStyleCnt="6"/>
      <dgm:spPr/>
    </dgm:pt>
    <dgm:pt modelId="{58B1D146-59CA-4715-A20F-364C09B87934}" type="pres">
      <dgm:prSet presAssocID="{94F146F2-CFD1-4BCC-AF41-707F17F7DEEF}" presName="connectorText" presStyleLbl="sibTrans1D1" presStyleIdx="0" presStyleCnt="6"/>
      <dgm:spPr/>
    </dgm:pt>
    <dgm:pt modelId="{82363D13-8126-4692-9AAE-147DFC0126E9}" type="pres">
      <dgm:prSet presAssocID="{7867EBB4-87C7-45B6-9140-3EC325DE2E52}" presName="node" presStyleLbl="node1" presStyleIdx="1" presStyleCnt="7">
        <dgm:presLayoutVars>
          <dgm:bulletEnabled val="1"/>
        </dgm:presLayoutVars>
      </dgm:prSet>
      <dgm:spPr/>
    </dgm:pt>
    <dgm:pt modelId="{9D8489DD-D615-4EF4-A84B-6C633868B65E}" type="pres">
      <dgm:prSet presAssocID="{4EDC23F1-8833-473E-8F24-8D44D06CC66C}" presName="sibTrans" presStyleLbl="sibTrans1D1" presStyleIdx="1" presStyleCnt="6"/>
      <dgm:spPr/>
    </dgm:pt>
    <dgm:pt modelId="{16BB87C2-4110-4CB4-B12C-D134545A04FA}" type="pres">
      <dgm:prSet presAssocID="{4EDC23F1-8833-473E-8F24-8D44D06CC66C}" presName="connectorText" presStyleLbl="sibTrans1D1" presStyleIdx="1" presStyleCnt="6"/>
      <dgm:spPr/>
    </dgm:pt>
    <dgm:pt modelId="{FDFF0CE4-0E66-4237-B002-1233865B2BF7}" type="pres">
      <dgm:prSet presAssocID="{51256CC1-4466-485A-A639-55B6A1AE3555}" presName="node" presStyleLbl="node1" presStyleIdx="2" presStyleCnt="7">
        <dgm:presLayoutVars>
          <dgm:bulletEnabled val="1"/>
        </dgm:presLayoutVars>
      </dgm:prSet>
      <dgm:spPr/>
    </dgm:pt>
    <dgm:pt modelId="{50DEB78C-F364-40F9-B995-5197E117A199}" type="pres">
      <dgm:prSet presAssocID="{ABE2C3DA-EB41-4712-9F7D-91417826A043}" presName="sibTrans" presStyleLbl="sibTrans1D1" presStyleIdx="2" presStyleCnt="6"/>
      <dgm:spPr/>
    </dgm:pt>
    <dgm:pt modelId="{8520357A-DA15-4976-BA71-885E26013188}" type="pres">
      <dgm:prSet presAssocID="{ABE2C3DA-EB41-4712-9F7D-91417826A043}" presName="connectorText" presStyleLbl="sibTrans1D1" presStyleIdx="2" presStyleCnt="6"/>
      <dgm:spPr/>
    </dgm:pt>
    <dgm:pt modelId="{FE81DC07-B18B-4856-B36C-2725E02E47C9}" type="pres">
      <dgm:prSet presAssocID="{F0816535-B449-49BA-95B1-19487EF17A26}" presName="node" presStyleLbl="node1" presStyleIdx="3" presStyleCnt="7">
        <dgm:presLayoutVars>
          <dgm:bulletEnabled val="1"/>
        </dgm:presLayoutVars>
      </dgm:prSet>
      <dgm:spPr/>
    </dgm:pt>
    <dgm:pt modelId="{23850BA5-E7AA-4B90-9869-1F6AD0E1931D}" type="pres">
      <dgm:prSet presAssocID="{061EC089-F8F1-4906-9244-F55E77BB4A5E}" presName="sibTrans" presStyleLbl="sibTrans1D1" presStyleIdx="3" presStyleCnt="6"/>
      <dgm:spPr/>
    </dgm:pt>
    <dgm:pt modelId="{CD5F33B1-C2F2-4271-AC1E-D28D25D09814}" type="pres">
      <dgm:prSet presAssocID="{061EC089-F8F1-4906-9244-F55E77BB4A5E}" presName="connectorText" presStyleLbl="sibTrans1D1" presStyleIdx="3" presStyleCnt="6"/>
      <dgm:spPr/>
    </dgm:pt>
    <dgm:pt modelId="{46638E7B-0311-4D4F-9FC5-A25DA5C4A7D2}" type="pres">
      <dgm:prSet presAssocID="{EAB2A0FA-B1C8-4610-B96E-4E7D89A4FBBF}" presName="node" presStyleLbl="node1" presStyleIdx="4" presStyleCnt="7">
        <dgm:presLayoutVars>
          <dgm:bulletEnabled val="1"/>
        </dgm:presLayoutVars>
      </dgm:prSet>
      <dgm:spPr/>
    </dgm:pt>
    <dgm:pt modelId="{3FF8D671-779F-4881-86B3-AA8E4A541F2C}" type="pres">
      <dgm:prSet presAssocID="{3A236060-426F-46F5-A12A-B06D4E17B555}" presName="sibTrans" presStyleLbl="sibTrans1D1" presStyleIdx="4" presStyleCnt="6"/>
      <dgm:spPr/>
    </dgm:pt>
    <dgm:pt modelId="{86889BF7-CAB6-4DEC-967E-F15E3107F6B3}" type="pres">
      <dgm:prSet presAssocID="{3A236060-426F-46F5-A12A-B06D4E17B555}" presName="connectorText" presStyleLbl="sibTrans1D1" presStyleIdx="4" presStyleCnt="6"/>
      <dgm:spPr/>
    </dgm:pt>
    <dgm:pt modelId="{3A70B922-E31B-4D2F-B8E9-CEE42BDA5D7E}" type="pres">
      <dgm:prSet presAssocID="{ED216110-C810-40EF-BF63-C5294CB30C8B}" presName="node" presStyleLbl="node1" presStyleIdx="5" presStyleCnt="7">
        <dgm:presLayoutVars>
          <dgm:bulletEnabled val="1"/>
        </dgm:presLayoutVars>
      </dgm:prSet>
      <dgm:spPr/>
    </dgm:pt>
    <dgm:pt modelId="{60A04903-5508-4C87-8F10-9CFD8E023D07}" type="pres">
      <dgm:prSet presAssocID="{68A5840D-64A1-4AC8-B730-FA8FF02D93F0}" presName="sibTrans" presStyleLbl="sibTrans1D1" presStyleIdx="5" presStyleCnt="6"/>
      <dgm:spPr/>
    </dgm:pt>
    <dgm:pt modelId="{3ADB8350-EC8F-47C6-9D0B-231D0FAAA478}" type="pres">
      <dgm:prSet presAssocID="{68A5840D-64A1-4AC8-B730-FA8FF02D93F0}" presName="connectorText" presStyleLbl="sibTrans1D1" presStyleIdx="5" presStyleCnt="6"/>
      <dgm:spPr/>
    </dgm:pt>
    <dgm:pt modelId="{90190349-103B-4868-95DB-52C601E9818E}" type="pres">
      <dgm:prSet presAssocID="{EC07D439-52D4-4809-8D4B-795F12FC27B3}" presName="node" presStyleLbl="node1" presStyleIdx="6" presStyleCnt="7">
        <dgm:presLayoutVars>
          <dgm:bulletEnabled val="1"/>
        </dgm:presLayoutVars>
      </dgm:prSet>
      <dgm:spPr/>
    </dgm:pt>
  </dgm:ptLst>
  <dgm:cxnLst>
    <dgm:cxn modelId="{9A0D740A-62B6-4E99-BA80-A4B2831D6F58}" type="presOf" srcId="{061EC089-F8F1-4906-9244-F55E77BB4A5E}" destId="{CD5F33B1-C2F2-4271-AC1E-D28D25D09814}" srcOrd="1" destOrd="0" presId="urn:microsoft.com/office/officeart/2016/7/layout/RepeatingBendingProcessNew"/>
    <dgm:cxn modelId="{EA8D4710-3198-4A6E-A545-7B77A5888834}" type="presOf" srcId="{EC07D439-52D4-4809-8D4B-795F12FC27B3}" destId="{90190349-103B-4868-95DB-52C601E9818E}" srcOrd="0" destOrd="0" presId="urn:microsoft.com/office/officeart/2016/7/layout/RepeatingBendingProcessNew"/>
    <dgm:cxn modelId="{5116AF1B-BA61-44F3-8F92-1EC68DF793AB}" type="presOf" srcId="{94F146F2-CFD1-4BCC-AF41-707F17F7DEEF}" destId="{58B1D146-59CA-4715-A20F-364C09B87934}" srcOrd="1" destOrd="0" presId="urn:microsoft.com/office/officeart/2016/7/layout/RepeatingBendingProcessNew"/>
    <dgm:cxn modelId="{1A6ECA3E-0CCA-42E2-838C-671A165CB389}" srcId="{8AAD78CD-B1C4-4F55-90D2-2C1F3EEA6260}" destId="{EC07D439-52D4-4809-8D4B-795F12FC27B3}" srcOrd="6" destOrd="0" parTransId="{28EA35D4-8816-4DAC-BBA3-67362C589E11}" sibTransId="{FB47676D-37A4-4C46-B010-4E967C0D500C}"/>
    <dgm:cxn modelId="{9F37663F-A63D-4A05-830F-53415970B100}" type="presOf" srcId="{8AAD78CD-B1C4-4F55-90D2-2C1F3EEA6260}" destId="{82118313-9F0C-45D6-A806-0383D2EC9B46}" srcOrd="0" destOrd="0" presId="urn:microsoft.com/office/officeart/2016/7/layout/RepeatingBendingProcessNew"/>
    <dgm:cxn modelId="{6E52A05D-668E-48C7-80A3-332C178D1228}" srcId="{8AAD78CD-B1C4-4F55-90D2-2C1F3EEA6260}" destId="{F0816535-B449-49BA-95B1-19487EF17A26}" srcOrd="3" destOrd="0" parTransId="{67B70BA7-B324-45C3-81A2-A3A4BC63BC1C}" sibTransId="{061EC089-F8F1-4906-9244-F55E77BB4A5E}"/>
    <dgm:cxn modelId="{85583A42-DE62-4A0F-881D-7239D9AAEC85}" type="presOf" srcId="{ABE2C3DA-EB41-4712-9F7D-91417826A043}" destId="{8520357A-DA15-4976-BA71-885E26013188}" srcOrd="1" destOrd="0" presId="urn:microsoft.com/office/officeart/2016/7/layout/RepeatingBendingProcessNew"/>
    <dgm:cxn modelId="{52A2FC64-7479-408A-B449-59B2E36485FD}" srcId="{8AAD78CD-B1C4-4F55-90D2-2C1F3EEA6260}" destId="{E21B3DAB-DA7C-4852-9855-3CE9C4B50256}" srcOrd="0" destOrd="0" parTransId="{BC6CFE12-A498-489B-83D5-184EA7391CFD}" sibTransId="{94F146F2-CFD1-4BCC-AF41-707F17F7DEEF}"/>
    <dgm:cxn modelId="{19C06565-CB18-461E-BA28-680EC618D2C4}" type="presOf" srcId="{7867EBB4-87C7-45B6-9140-3EC325DE2E52}" destId="{82363D13-8126-4692-9AAE-147DFC0126E9}" srcOrd="0" destOrd="0" presId="urn:microsoft.com/office/officeart/2016/7/layout/RepeatingBendingProcessNew"/>
    <dgm:cxn modelId="{B2788D66-18AD-42B1-979E-CA8A34F22F2C}" type="presOf" srcId="{51256CC1-4466-485A-A639-55B6A1AE3555}" destId="{FDFF0CE4-0E66-4237-B002-1233865B2BF7}" srcOrd="0" destOrd="0" presId="urn:microsoft.com/office/officeart/2016/7/layout/RepeatingBendingProcessNew"/>
    <dgm:cxn modelId="{4DB6046B-3B9B-4D2D-AE04-11CA73B59017}" type="presOf" srcId="{ABE2C3DA-EB41-4712-9F7D-91417826A043}" destId="{50DEB78C-F364-40F9-B995-5197E117A199}" srcOrd="0" destOrd="0" presId="urn:microsoft.com/office/officeart/2016/7/layout/RepeatingBendingProcessNew"/>
    <dgm:cxn modelId="{BE626C58-6DC7-452A-8D77-CB2E9DBDCCAD}" type="presOf" srcId="{4EDC23F1-8833-473E-8F24-8D44D06CC66C}" destId="{16BB87C2-4110-4CB4-B12C-D134545A04FA}" srcOrd="1" destOrd="0" presId="urn:microsoft.com/office/officeart/2016/7/layout/RepeatingBendingProcessNew"/>
    <dgm:cxn modelId="{A8194C7B-DC7D-4D24-93A6-0F2E0973DC07}" srcId="{8AAD78CD-B1C4-4F55-90D2-2C1F3EEA6260}" destId="{7867EBB4-87C7-45B6-9140-3EC325DE2E52}" srcOrd="1" destOrd="0" parTransId="{85B9FE91-4B87-4320-A4D7-7749D4E907A6}" sibTransId="{4EDC23F1-8833-473E-8F24-8D44D06CC66C}"/>
    <dgm:cxn modelId="{352E977D-57D6-4EF4-8334-011DEC67222A}" type="presOf" srcId="{94F146F2-CFD1-4BCC-AF41-707F17F7DEEF}" destId="{391706DF-89EB-4ABD-8607-A1DA73256C2D}" srcOrd="0" destOrd="0" presId="urn:microsoft.com/office/officeart/2016/7/layout/RepeatingBendingProcessNew"/>
    <dgm:cxn modelId="{56AB8A80-CDB4-4203-982F-F9842C6EAEC8}" type="presOf" srcId="{3A236060-426F-46F5-A12A-B06D4E17B555}" destId="{3FF8D671-779F-4881-86B3-AA8E4A541F2C}" srcOrd="0" destOrd="0" presId="urn:microsoft.com/office/officeart/2016/7/layout/RepeatingBendingProcessNew"/>
    <dgm:cxn modelId="{2C8BF985-9A5A-4CC4-ABC4-390F65027F6E}" type="presOf" srcId="{E21B3DAB-DA7C-4852-9855-3CE9C4B50256}" destId="{671FF567-E572-4B30-8209-EB69F8F53404}" srcOrd="0" destOrd="0" presId="urn:microsoft.com/office/officeart/2016/7/layout/RepeatingBendingProcessNew"/>
    <dgm:cxn modelId="{333EF28C-8BFD-42EA-9874-A2C863B3E2A1}" type="presOf" srcId="{68A5840D-64A1-4AC8-B730-FA8FF02D93F0}" destId="{60A04903-5508-4C87-8F10-9CFD8E023D07}" srcOrd="0" destOrd="0" presId="urn:microsoft.com/office/officeart/2016/7/layout/RepeatingBendingProcessNew"/>
    <dgm:cxn modelId="{AB17079B-7E14-4EF5-A9BC-6352C87D6FA9}" type="presOf" srcId="{061EC089-F8F1-4906-9244-F55E77BB4A5E}" destId="{23850BA5-E7AA-4B90-9869-1F6AD0E1931D}" srcOrd="0" destOrd="0" presId="urn:microsoft.com/office/officeart/2016/7/layout/RepeatingBendingProcessNew"/>
    <dgm:cxn modelId="{ECF2079D-22A6-442E-9D6A-070753129940}" type="presOf" srcId="{F0816535-B449-49BA-95B1-19487EF17A26}" destId="{FE81DC07-B18B-4856-B36C-2725E02E47C9}" srcOrd="0" destOrd="0" presId="urn:microsoft.com/office/officeart/2016/7/layout/RepeatingBendingProcessNew"/>
    <dgm:cxn modelId="{FE5A929F-DCB2-487F-9831-2D58FBC415B4}" srcId="{8AAD78CD-B1C4-4F55-90D2-2C1F3EEA6260}" destId="{EAB2A0FA-B1C8-4610-B96E-4E7D89A4FBBF}" srcOrd="4" destOrd="0" parTransId="{6B3929D2-87A4-4B67-948A-4DEF01D48089}" sibTransId="{3A236060-426F-46F5-A12A-B06D4E17B555}"/>
    <dgm:cxn modelId="{6CE7FAAB-9942-4181-A4DF-8AAA7DC57270}" srcId="{8AAD78CD-B1C4-4F55-90D2-2C1F3EEA6260}" destId="{51256CC1-4466-485A-A639-55B6A1AE3555}" srcOrd="2" destOrd="0" parTransId="{62704469-C7B2-4ABA-8627-18291280DA41}" sibTransId="{ABE2C3DA-EB41-4712-9F7D-91417826A043}"/>
    <dgm:cxn modelId="{5F4AE6B4-C62B-4315-BBA0-94FEA9B49696}" type="presOf" srcId="{3A236060-426F-46F5-A12A-B06D4E17B555}" destId="{86889BF7-CAB6-4DEC-967E-F15E3107F6B3}" srcOrd="1" destOrd="0" presId="urn:microsoft.com/office/officeart/2016/7/layout/RepeatingBendingProcessNew"/>
    <dgm:cxn modelId="{2EC244BA-1595-4629-BE9C-203CCFCC2FB6}" type="presOf" srcId="{EAB2A0FA-B1C8-4610-B96E-4E7D89A4FBBF}" destId="{46638E7B-0311-4D4F-9FC5-A25DA5C4A7D2}" srcOrd="0" destOrd="0" presId="urn:microsoft.com/office/officeart/2016/7/layout/RepeatingBendingProcessNew"/>
    <dgm:cxn modelId="{52A7B5E1-1080-4696-97DD-B65DE8A639E2}" type="presOf" srcId="{68A5840D-64A1-4AC8-B730-FA8FF02D93F0}" destId="{3ADB8350-EC8F-47C6-9D0B-231D0FAAA478}" srcOrd="1" destOrd="0" presId="urn:microsoft.com/office/officeart/2016/7/layout/RepeatingBendingProcessNew"/>
    <dgm:cxn modelId="{DA6203E7-C88E-4B51-B894-1A9FBDAD3AB9}" type="presOf" srcId="{4EDC23F1-8833-473E-8F24-8D44D06CC66C}" destId="{9D8489DD-D615-4EF4-A84B-6C633868B65E}" srcOrd="0" destOrd="0" presId="urn:microsoft.com/office/officeart/2016/7/layout/RepeatingBendingProcessNew"/>
    <dgm:cxn modelId="{C530DCE7-A416-417B-A674-C563F4D157DE}" srcId="{8AAD78CD-B1C4-4F55-90D2-2C1F3EEA6260}" destId="{ED216110-C810-40EF-BF63-C5294CB30C8B}" srcOrd="5" destOrd="0" parTransId="{8A03403D-4709-4D29-A9E9-32525137547F}" sibTransId="{68A5840D-64A1-4AC8-B730-FA8FF02D93F0}"/>
    <dgm:cxn modelId="{DC4930EB-B720-43BC-9054-EA43CE5900CE}" type="presOf" srcId="{ED216110-C810-40EF-BF63-C5294CB30C8B}" destId="{3A70B922-E31B-4D2F-B8E9-CEE42BDA5D7E}" srcOrd="0" destOrd="0" presId="urn:microsoft.com/office/officeart/2016/7/layout/RepeatingBendingProcessNew"/>
    <dgm:cxn modelId="{3FD94114-C2CC-4078-9DAA-699A661AE775}" type="presParOf" srcId="{82118313-9F0C-45D6-A806-0383D2EC9B46}" destId="{671FF567-E572-4B30-8209-EB69F8F53404}" srcOrd="0" destOrd="0" presId="urn:microsoft.com/office/officeart/2016/7/layout/RepeatingBendingProcessNew"/>
    <dgm:cxn modelId="{9B5BB3FA-7980-4AFA-B873-C1394443E638}" type="presParOf" srcId="{82118313-9F0C-45D6-A806-0383D2EC9B46}" destId="{391706DF-89EB-4ABD-8607-A1DA73256C2D}" srcOrd="1" destOrd="0" presId="urn:microsoft.com/office/officeart/2016/7/layout/RepeatingBendingProcessNew"/>
    <dgm:cxn modelId="{80A09304-3B03-4481-BF7B-FE660B7164C8}" type="presParOf" srcId="{391706DF-89EB-4ABD-8607-A1DA73256C2D}" destId="{58B1D146-59CA-4715-A20F-364C09B87934}" srcOrd="0" destOrd="0" presId="urn:microsoft.com/office/officeart/2016/7/layout/RepeatingBendingProcessNew"/>
    <dgm:cxn modelId="{8C980280-A7D5-4E53-B92E-B0E26F42057C}" type="presParOf" srcId="{82118313-9F0C-45D6-A806-0383D2EC9B46}" destId="{82363D13-8126-4692-9AAE-147DFC0126E9}" srcOrd="2" destOrd="0" presId="urn:microsoft.com/office/officeart/2016/7/layout/RepeatingBendingProcessNew"/>
    <dgm:cxn modelId="{7AF11B59-7297-46FC-B382-A5CD9DEC7A63}" type="presParOf" srcId="{82118313-9F0C-45D6-A806-0383D2EC9B46}" destId="{9D8489DD-D615-4EF4-A84B-6C633868B65E}" srcOrd="3" destOrd="0" presId="urn:microsoft.com/office/officeart/2016/7/layout/RepeatingBendingProcessNew"/>
    <dgm:cxn modelId="{1EEEC745-9EED-4A31-8168-5CFFA5BB6246}" type="presParOf" srcId="{9D8489DD-D615-4EF4-A84B-6C633868B65E}" destId="{16BB87C2-4110-4CB4-B12C-D134545A04FA}" srcOrd="0" destOrd="0" presId="urn:microsoft.com/office/officeart/2016/7/layout/RepeatingBendingProcessNew"/>
    <dgm:cxn modelId="{B1EBE608-0EBA-4098-AD2C-D47D8BA51370}" type="presParOf" srcId="{82118313-9F0C-45D6-A806-0383D2EC9B46}" destId="{FDFF0CE4-0E66-4237-B002-1233865B2BF7}" srcOrd="4" destOrd="0" presId="urn:microsoft.com/office/officeart/2016/7/layout/RepeatingBendingProcessNew"/>
    <dgm:cxn modelId="{640A8489-214A-46AC-B820-54A436BDEF87}" type="presParOf" srcId="{82118313-9F0C-45D6-A806-0383D2EC9B46}" destId="{50DEB78C-F364-40F9-B995-5197E117A199}" srcOrd="5" destOrd="0" presId="urn:microsoft.com/office/officeart/2016/7/layout/RepeatingBendingProcessNew"/>
    <dgm:cxn modelId="{B0B21E9D-9E55-463D-A602-4466FE10403C}" type="presParOf" srcId="{50DEB78C-F364-40F9-B995-5197E117A199}" destId="{8520357A-DA15-4976-BA71-885E26013188}" srcOrd="0" destOrd="0" presId="urn:microsoft.com/office/officeart/2016/7/layout/RepeatingBendingProcessNew"/>
    <dgm:cxn modelId="{F16173F2-6BD9-4956-BA58-A0145E9FD0C8}" type="presParOf" srcId="{82118313-9F0C-45D6-A806-0383D2EC9B46}" destId="{FE81DC07-B18B-4856-B36C-2725E02E47C9}" srcOrd="6" destOrd="0" presId="urn:microsoft.com/office/officeart/2016/7/layout/RepeatingBendingProcessNew"/>
    <dgm:cxn modelId="{1D11B360-B04E-496C-BCB5-50B2DE7D1F7B}" type="presParOf" srcId="{82118313-9F0C-45D6-A806-0383D2EC9B46}" destId="{23850BA5-E7AA-4B90-9869-1F6AD0E1931D}" srcOrd="7" destOrd="0" presId="urn:microsoft.com/office/officeart/2016/7/layout/RepeatingBendingProcessNew"/>
    <dgm:cxn modelId="{DB5CECB4-AC88-4031-8752-AA9E725AA9DE}" type="presParOf" srcId="{23850BA5-E7AA-4B90-9869-1F6AD0E1931D}" destId="{CD5F33B1-C2F2-4271-AC1E-D28D25D09814}" srcOrd="0" destOrd="0" presId="urn:microsoft.com/office/officeart/2016/7/layout/RepeatingBendingProcessNew"/>
    <dgm:cxn modelId="{845E2353-E07F-4B95-BD8F-33413EA6BB3B}" type="presParOf" srcId="{82118313-9F0C-45D6-A806-0383D2EC9B46}" destId="{46638E7B-0311-4D4F-9FC5-A25DA5C4A7D2}" srcOrd="8" destOrd="0" presId="urn:microsoft.com/office/officeart/2016/7/layout/RepeatingBendingProcessNew"/>
    <dgm:cxn modelId="{E830523C-A199-484B-A49F-62033101F183}" type="presParOf" srcId="{82118313-9F0C-45D6-A806-0383D2EC9B46}" destId="{3FF8D671-779F-4881-86B3-AA8E4A541F2C}" srcOrd="9" destOrd="0" presId="urn:microsoft.com/office/officeart/2016/7/layout/RepeatingBendingProcessNew"/>
    <dgm:cxn modelId="{EFA1EA3D-CC4B-4F8C-87A7-8C52B324B964}" type="presParOf" srcId="{3FF8D671-779F-4881-86B3-AA8E4A541F2C}" destId="{86889BF7-CAB6-4DEC-967E-F15E3107F6B3}" srcOrd="0" destOrd="0" presId="urn:microsoft.com/office/officeart/2016/7/layout/RepeatingBendingProcessNew"/>
    <dgm:cxn modelId="{C436F864-858B-4291-B989-AD249EC6F0F2}" type="presParOf" srcId="{82118313-9F0C-45D6-A806-0383D2EC9B46}" destId="{3A70B922-E31B-4D2F-B8E9-CEE42BDA5D7E}" srcOrd="10" destOrd="0" presId="urn:microsoft.com/office/officeart/2016/7/layout/RepeatingBendingProcessNew"/>
    <dgm:cxn modelId="{DABBC5D2-C339-45B0-83C4-925AD818B639}" type="presParOf" srcId="{82118313-9F0C-45D6-A806-0383D2EC9B46}" destId="{60A04903-5508-4C87-8F10-9CFD8E023D07}" srcOrd="11" destOrd="0" presId="urn:microsoft.com/office/officeart/2016/7/layout/RepeatingBendingProcessNew"/>
    <dgm:cxn modelId="{8EAFBC58-4035-4B73-AC84-5387EE0C71A4}" type="presParOf" srcId="{60A04903-5508-4C87-8F10-9CFD8E023D07}" destId="{3ADB8350-EC8F-47C6-9D0B-231D0FAAA478}" srcOrd="0" destOrd="0" presId="urn:microsoft.com/office/officeart/2016/7/layout/RepeatingBendingProcessNew"/>
    <dgm:cxn modelId="{B6EECBF1-8493-413E-8728-2CBADD5925D5}" type="presParOf" srcId="{82118313-9F0C-45D6-A806-0383D2EC9B46}" destId="{90190349-103B-4868-95DB-52C601E9818E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9239C7-84CA-4A3B-BA8F-11DF27E6A966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61CCD37-DFBA-429E-AFF9-C9B6C447E481}">
      <dgm:prSet custT="1"/>
      <dgm:spPr>
        <a:gradFill rotWithShape="0">
          <a:gsLst>
            <a:gs pos="0">
              <a:schemeClr val="accent1">
                <a:lumMod val="75000"/>
              </a:schemeClr>
            </a:gs>
            <a:gs pos="50000">
              <a:srgbClr val="00B050"/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1600" b="1" dirty="0"/>
            <a:t>Steps:</a:t>
          </a:r>
        </a:p>
      </dgm:t>
    </dgm:pt>
    <dgm:pt modelId="{7F99C29C-845F-49F8-8976-FA6F676A1508}" type="parTrans" cxnId="{EA33068A-E434-469A-867C-3623D52F0580}">
      <dgm:prSet/>
      <dgm:spPr/>
      <dgm:t>
        <a:bodyPr/>
        <a:lstStyle/>
        <a:p>
          <a:endParaRPr lang="en-US"/>
        </a:p>
      </dgm:t>
    </dgm:pt>
    <dgm:pt modelId="{26214F5F-C5F5-43A0-BF6F-22D762E5DFFA}" type="sibTrans" cxnId="{EA33068A-E434-469A-867C-3623D52F0580}">
      <dgm:prSet/>
      <dgm:spPr/>
      <dgm:t>
        <a:bodyPr/>
        <a:lstStyle/>
        <a:p>
          <a:endParaRPr lang="en-US"/>
        </a:p>
      </dgm:t>
    </dgm:pt>
    <dgm:pt modelId="{E77C09D6-8AE7-4329-A2E1-2892C29FDD96}">
      <dgm:prSet/>
      <dgm:spPr/>
      <dgm:t>
        <a:bodyPr/>
        <a:lstStyle/>
        <a:p>
          <a:r>
            <a:rPr lang="en-US"/>
            <a:t>Data Collection and Cleaning.</a:t>
          </a:r>
        </a:p>
      </dgm:t>
    </dgm:pt>
    <dgm:pt modelId="{9B52BA0F-3E68-47DA-AFCD-190EB6C58937}" type="parTrans" cxnId="{9DCF43A9-27F1-423C-9B52-EDE085168D71}">
      <dgm:prSet/>
      <dgm:spPr/>
      <dgm:t>
        <a:bodyPr/>
        <a:lstStyle/>
        <a:p>
          <a:endParaRPr lang="en-US"/>
        </a:p>
      </dgm:t>
    </dgm:pt>
    <dgm:pt modelId="{1849A742-1BCA-4259-A084-B31800FDFEB6}" type="sibTrans" cxnId="{9DCF43A9-27F1-423C-9B52-EDE085168D71}">
      <dgm:prSet/>
      <dgm:spPr/>
      <dgm:t>
        <a:bodyPr/>
        <a:lstStyle/>
        <a:p>
          <a:endParaRPr lang="en-US"/>
        </a:p>
      </dgm:t>
    </dgm:pt>
    <dgm:pt modelId="{1279529A-D1C3-4145-9ADB-F034F94803EA}">
      <dgm:prSet/>
      <dgm:spPr/>
      <dgm:t>
        <a:bodyPr/>
        <a:lstStyle/>
        <a:p>
          <a:r>
            <a:rPr lang="en-US"/>
            <a:t>Machine Learning Model Development.</a:t>
          </a:r>
        </a:p>
      </dgm:t>
    </dgm:pt>
    <dgm:pt modelId="{BF87ADDD-7E5C-4E03-BA43-A6F134165BB6}" type="parTrans" cxnId="{9BB2897C-87B8-40F6-B671-551DEFAE4F0F}">
      <dgm:prSet/>
      <dgm:spPr/>
      <dgm:t>
        <a:bodyPr/>
        <a:lstStyle/>
        <a:p>
          <a:endParaRPr lang="en-US"/>
        </a:p>
      </dgm:t>
    </dgm:pt>
    <dgm:pt modelId="{CD197110-CD69-4D2D-925A-C7895782212B}" type="sibTrans" cxnId="{9BB2897C-87B8-40F6-B671-551DEFAE4F0F}">
      <dgm:prSet/>
      <dgm:spPr/>
      <dgm:t>
        <a:bodyPr/>
        <a:lstStyle/>
        <a:p>
          <a:endParaRPr lang="en-US"/>
        </a:p>
      </dgm:t>
    </dgm:pt>
    <dgm:pt modelId="{5EF2B67F-CED3-40C0-89FE-77461E4B4EC6}">
      <dgm:prSet/>
      <dgm:spPr/>
      <dgm:t>
        <a:bodyPr/>
        <a:lstStyle/>
        <a:p>
          <a:r>
            <a:rPr lang="en-US"/>
            <a:t>Model Validation and Tuning.</a:t>
          </a:r>
        </a:p>
      </dgm:t>
    </dgm:pt>
    <dgm:pt modelId="{6E0B7850-E4DA-4DC0-B183-C9DD1DB906B2}" type="parTrans" cxnId="{ECF25D93-5AAA-46E2-98D6-72D452A585ED}">
      <dgm:prSet/>
      <dgm:spPr/>
      <dgm:t>
        <a:bodyPr/>
        <a:lstStyle/>
        <a:p>
          <a:endParaRPr lang="en-US"/>
        </a:p>
      </dgm:t>
    </dgm:pt>
    <dgm:pt modelId="{6A7F2C7E-FD0A-4F97-8F19-E37F732E01C1}" type="sibTrans" cxnId="{ECF25D93-5AAA-46E2-98D6-72D452A585ED}">
      <dgm:prSet/>
      <dgm:spPr/>
      <dgm:t>
        <a:bodyPr/>
        <a:lstStyle/>
        <a:p>
          <a:endParaRPr lang="en-US"/>
        </a:p>
      </dgm:t>
    </dgm:pt>
    <dgm:pt modelId="{E3C28BA7-2BB3-449E-A98D-C06634B2415C}">
      <dgm:prSet/>
      <dgm:spPr/>
      <dgm:t>
        <a:bodyPr/>
        <a:lstStyle/>
        <a:p>
          <a:r>
            <a:rPr lang="en-US"/>
            <a:t>Results Analysis and Insights.</a:t>
          </a:r>
        </a:p>
      </dgm:t>
    </dgm:pt>
    <dgm:pt modelId="{1D64EBEC-C005-421B-B9CB-DEACE132C0B1}" type="parTrans" cxnId="{592CD316-7CB1-4A8F-AD82-4EFA71135572}">
      <dgm:prSet/>
      <dgm:spPr/>
      <dgm:t>
        <a:bodyPr/>
        <a:lstStyle/>
        <a:p>
          <a:endParaRPr lang="en-US"/>
        </a:p>
      </dgm:t>
    </dgm:pt>
    <dgm:pt modelId="{9FDBC471-5EB2-44BC-83C5-B83DD1404424}" type="sibTrans" cxnId="{592CD316-7CB1-4A8F-AD82-4EFA71135572}">
      <dgm:prSet/>
      <dgm:spPr/>
      <dgm:t>
        <a:bodyPr/>
        <a:lstStyle/>
        <a:p>
          <a:endParaRPr lang="en-US"/>
        </a:p>
      </dgm:t>
    </dgm:pt>
    <dgm:pt modelId="{D1EBBED9-E905-43DF-B180-7358FA7B647F}">
      <dgm:prSet custT="1"/>
      <dgm:spPr>
        <a:gradFill rotWithShape="0">
          <a:gsLst>
            <a:gs pos="0">
              <a:schemeClr val="accent5">
                <a:hueOff val="715492"/>
                <a:satOff val="-18697"/>
                <a:lumOff val="-2101"/>
                <a:alphaOff val="0"/>
                <a:satMod val="103000"/>
                <a:lumMod val="102000"/>
                <a:tint val="94000"/>
              </a:schemeClr>
            </a:gs>
            <a:gs pos="50000">
              <a:srgbClr val="00B050"/>
            </a:gs>
            <a:gs pos="100000">
              <a:schemeClr val="accent5">
                <a:hueOff val="715492"/>
                <a:satOff val="-18697"/>
                <a:lumOff val="-2101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1600" b="1" dirty="0"/>
            <a:t>Data Sources:</a:t>
          </a:r>
        </a:p>
      </dgm:t>
    </dgm:pt>
    <dgm:pt modelId="{FEB47DD0-6DE2-4DF9-AE64-FCF050B56F7E}" type="parTrans" cxnId="{B88C4DD5-D248-4FAB-881C-BE516BCB7283}">
      <dgm:prSet/>
      <dgm:spPr/>
      <dgm:t>
        <a:bodyPr/>
        <a:lstStyle/>
        <a:p>
          <a:endParaRPr lang="en-US"/>
        </a:p>
      </dgm:t>
    </dgm:pt>
    <dgm:pt modelId="{453082E6-9AB6-4927-AB59-719FFC7F217D}" type="sibTrans" cxnId="{B88C4DD5-D248-4FAB-881C-BE516BCB7283}">
      <dgm:prSet/>
      <dgm:spPr/>
      <dgm:t>
        <a:bodyPr/>
        <a:lstStyle/>
        <a:p>
          <a:endParaRPr lang="en-US"/>
        </a:p>
      </dgm:t>
    </dgm:pt>
    <dgm:pt modelId="{C9473780-7ED8-4155-B4AB-DCFD43F4CF59}">
      <dgm:prSet/>
      <dgm:spPr/>
      <dgm:t>
        <a:bodyPr/>
        <a:lstStyle/>
        <a:p>
          <a:r>
            <a:rPr lang="en-US"/>
            <a:t>Traffic Incidents (City of Calgary).</a:t>
          </a:r>
        </a:p>
      </dgm:t>
    </dgm:pt>
    <dgm:pt modelId="{206FB282-96DE-4052-94B5-FA293882EFB0}" type="parTrans" cxnId="{BEF7DE0F-5996-4D91-8E55-257B5F8D0FDD}">
      <dgm:prSet/>
      <dgm:spPr/>
      <dgm:t>
        <a:bodyPr/>
        <a:lstStyle/>
        <a:p>
          <a:endParaRPr lang="en-US"/>
        </a:p>
      </dgm:t>
    </dgm:pt>
    <dgm:pt modelId="{FE154B3B-6494-4BA3-9414-A0E3295A9192}" type="sibTrans" cxnId="{BEF7DE0F-5996-4D91-8E55-257B5F8D0FDD}">
      <dgm:prSet/>
      <dgm:spPr/>
      <dgm:t>
        <a:bodyPr/>
        <a:lstStyle/>
        <a:p>
          <a:endParaRPr lang="en-US"/>
        </a:p>
      </dgm:t>
    </dgm:pt>
    <dgm:pt modelId="{C4D110E8-A908-41EA-9F84-6CF00F48FBDB}">
      <dgm:prSet/>
      <dgm:spPr/>
      <dgm:t>
        <a:bodyPr/>
        <a:lstStyle/>
        <a:p>
          <a:r>
            <a:rPr lang="en-US"/>
            <a:t>Historical Weather Data (Government of Canada).</a:t>
          </a:r>
        </a:p>
      </dgm:t>
    </dgm:pt>
    <dgm:pt modelId="{F5D8BB3C-1D67-4EBD-9913-782844CF0FB2}" type="parTrans" cxnId="{1534CE1A-5AF1-46C4-89A6-F0C752116BE7}">
      <dgm:prSet/>
      <dgm:spPr/>
      <dgm:t>
        <a:bodyPr/>
        <a:lstStyle/>
        <a:p>
          <a:endParaRPr lang="en-US"/>
        </a:p>
      </dgm:t>
    </dgm:pt>
    <dgm:pt modelId="{F573D238-4272-4AC0-9584-F170A0E0447A}" type="sibTrans" cxnId="{1534CE1A-5AF1-46C4-89A6-F0C752116BE7}">
      <dgm:prSet/>
      <dgm:spPr/>
      <dgm:t>
        <a:bodyPr/>
        <a:lstStyle/>
        <a:p>
          <a:endParaRPr lang="en-US"/>
        </a:p>
      </dgm:t>
    </dgm:pt>
    <dgm:pt modelId="{E3D616DC-9BAC-414D-9E99-2FD243F4A5EF}" type="pres">
      <dgm:prSet presAssocID="{DF9239C7-84CA-4A3B-BA8F-11DF27E6A966}" presName="Name0" presStyleCnt="0">
        <dgm:presLayoutVars>
          <dgm:dir/>
          <dgm:animLvl val="lvl"/>
          <dgm:resizeHandles val="exact"/>
        </dgm:presLayoutVars>
      </dgm:prSet>
      <dgm:spPr/>
    </dgm:pt>
    <dgm:pt modelId="{7B1569A6-39AA-4C78-B1BD-3133FD84475D}" type="pres">
      <dgm:prSet presAssocID="{A61CCD37-DFBA-429E-AFF9-C9B6C447E481}" presName="linNode" presStyleCnt="0"/>
      <dgm:spPr/>
    </dgm:pt>
    <dgm:pt modelId="{DD714747-22EF-4894-8B3B-B2F28DF17245}" type="pres">
      <dgm:prSet presAssocID="{A61CCD37-DFBA-429E-AFF9-C9B6C447E48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0F5B819B-D415-4555-BE05-B51963977E5D}" type="pres">
      <dgm:prSet presAssocID="{26214F5F-C5F5-43A0-BF6F-22D762E5DFFA}" presName="sp" presStyleCnt="0"/>
      <dgm:spPr/>
    </dgm:pt>
    <dgm:pt modelId="{5583D3ED-CFBC-491B-AF0F-6829032A26EB}" type="pres">
      <dgm:prSet presAssocID="{E77C09D6-8AE7-4329-A2E1-2892C29FDD96}" presName="linNode" presStyleCnt="0"/>
      <dgm:spPr/>
    </dgm:pt>
    <dgm:pt modelId="{D843000E-BE88-4D85-8AE3-19378CE36338}" type="pres">
      <dgm:prSet presAssocID="{E77C09D6-8AE7-4329-A2E1-2892C29FDD9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8F280143-B4B1-4291-84E2-23173C08E4CD}" type="pres">
      <dgm:prSet presAssocID="{1849A742-1BCA-4259-A084-B31800FDFEB6}" presName="sp" presStyleCnt="0"/>
      <dgm:spPr/>
    </dgm:pt>
    <dgm:pt modelId="{7F3865D0-80DB-4526-B563-7CEF7230B915}" type="pres">
      <dgm:prSet presAssocID="{1279529A-D1C3-4145-9ADB-F034F94803EA}" presName="linNode" presStyleCnt="0"/>
      <dgm:spPr/>
    </dgm:pt>
    <dgm:pt modelId="{4ED14CCF-8D6E-446D-92DC-56424D7348DF}" type="pres">
      <dgm:prSet presAssocID="{1279529A-D1C3-4145-9ADB-F034F94803EA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8B4B203-F767-4A46-B436-F7906CAD7EDC}" type="pres">
      <dgm:prSet presAssocID="{CD197110-CD69-4D2D-925A-C7895782212B}" presName="sp" presStyleCnt="0"/>
      <dgm:spPr/>
    </dgm:pt>
    <dgm:pt modelId="{2CEA0E73-7731-4E7C-8796-28697ECD8B70}" type="pres">
      <dgm:prSet presAssocID="{5EF2B67F-CED3-40C0-89FE-77461E4B4EC6}" presName="linNode" presStyleCnt="0"/>
      <dgm:spPr/>
    </dgm:pt>
    <dgm:pt modelId="{87D7B88D-9163-471D-B90F-724F5247C809}" type="pres">
      <dgm:prSet presAssocID="{5EF2B67F-CED3-40C0-89FE-77461E4B4EC6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92ADA187-F188-43FC-94A0-7E9AFEBB661D}" type="pres">
      <dgm:prSet presAssocID="{6A7F2C7E-FD0A-4F97-8F19-E37F732E01C1}" presName="sp" presStyleCnt="0"/>
      <dgm:spPr/>
    </dgm:pt>
    <dgm:pt modelId="{6338A4C2-6437-4604-BF84-57E7A316A2DD}" type="pres">
      <dgm:prSet presAssocID="{E3C28BA7-2BB3-449E-A98D-C06634B2415C}" presName="linNode" presStyleCnt="0"/>
      <dgm:spPr/>
    </dgm:pt>
    <dgm:pt modelId="{8F92C2F5-2A2C-42DA-8445-208CB281334C}" type="pres">
      <dgm:prSet presAssocID="{E3C28BA7-2BB3-449E-A98D-C06634B2415C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7BC8E7E8-C96F-4750-9946-C6EA7AD8951D}" type="pres">
      <dgm:prSet presAssocID="{9FDBC471-5EB2-44BC-83C5-B83DD1404424}" presName="sp" presStyleCnt="0"/>
      <dgm:spPr/>
    </dgm:pt>
    <dgm:pt modelId="{7E1C4523-8341-4AB7-A454-A71D7812E219}" type="pres">
      <dgm:prSet presAssocID="{D1EBBED9-E905-43DF-B180-7358FA7B647F}" presName="linNode" presStyleCnt="0"/>
      <dgm:spPr/>
    </dgm:pt>
    <dgm:pt modelId="{B5CEBA1B-A5D9-481B-819A-E37588349642}" type="pres">
      <dgm:prSet presAssocID="{D1EBBED9-E905-43DF-B180-7358FA7B647F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FB5D39C-FD26-4EAF-85F3-E8234D57ED74}" type="pres">
      <dgm:prSet presAssocID="{453082E6-9AB6-4927-AB59-719FFC7F217D}" presName="sp" presStyleCnt="0"/>
      <dgm:spPr/>
    </dgm:pt>
    <dgm:pt modelId="{4D1662C0-62B8-46B6-8566-AA141FE26FF0}" type="pres">
      <dgm:prSet presAssocID="{C9473780-7ED8-4155-B4AB-DCFD43F4CF59}" presName="linNode" presStyleCnt="0"/>
      <dgm:spPr/>
    </dgm:pt>
    <dgm:pt modelId="{7D4705EA-3414-4C15-B57A-76F12D964892}" type="pres">
      <dgm:prSet presAssocID="{C9473780-7ED8-4155-B4AB-DCFD43F4CF59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3DA2E6D1-6F71-439E-A81C-96518282AC60}" type="pres">
      <dgm:prSet presAssocID="{FE154B3B-6494-4BA3-9414-A0E3295A9192}" presName="sp" presStyleCnt="0"/>
      <dgm:spPr/>
    </dgm:pt>
    <dgm:pt modelId="{D97D67D9-57F0-4837-A7CF-318C4C324283}" type="pres">
      <dgm:prSet presAssocID="{C4D110E8-A908-41EA-9F84-6CF00F48FBDB}" presName="linNode" presStyleCnt="0"/>
      <dgm:spPr/>
    </dgm:pt>
    <dgm:pt modelId="{4B88490D-DC31-45D7-953C-61F61F9775E9}" type="pres">
      <dgm:prSet presAssocID="{C4D110E8-A908-41EA-9F84-6CF00F48FBDB}" presName="parentText" presStyleLbl="node1" presStyleIdx="7" presStyleCnt="8">
        <dgm:presLayoutVars>
          <dgm:chMax val="1"/>
          <dgm:bulletEnabled val="1"/>
        </dgm:presLayoutVars>
      </dgm:prSet>
      <dgm:spPr/>
    </dgm:pt>
  </dgm:ptLst>
  <dgm:cxnLst>
    <dgm:cxn modelId="{F4FAB704-1C07-4396-B353-29A4C0B4773F}" type="presOf" srcId="{A61CCD37-DFBA-429E-AFF9-C9B6C447E481}" destId="{DD714747-22EF-4894-8B3B-B2F28DF17245}" srcOrd="0" destOrd="0" presId="urn:microsoft.com/office/officeart/2005/8/layout/vList5"/>
    <dgm:cxn modelId="{BEF7DE0F-5996-4D91-8E55-257B5F8D0FDD}" srcId="{DF9239C7-84CA-4A3B-BA8F-11DF27E6A966}" destId="{C9473780-7ED8-4155-B4AB-DCFD43F4CF59}" srcOrd="6" destOrd="0" parTransId="{206FB282-96DE-4052-94B5-FA293882EFB0}" sibTransId="{FE154B3B-6494-4BA3-9414-A0E3295A9192}"/>
    <dgm:cxn modelId="{592CD316-7CB1-4A8F-AD82-4EFA71135572}" srcId="{DF9239C7-84CA-4A3B-BA8F-11DF27E6A966}" destId="{E3C28BA7-2BB3-449E-A98D-C06634B2415C}" srcOrd="4" destOrd="0" parTransId="{1D64EBEC-C005-421B-B9CB-DEACE132C0B1}" sibTransId="{9FDBC471-5EB2-44BC-83C5-B83DD1404424}"/>
    <dgm:cxn modelId="{1534CE1A-5AF1-46C4-89A6-F0C752116BE7}" srcId="{DF9239C7-84CA-4A3B-BA8F-11DF27E6A966}" destId="{C4D110E8-A908-41EA-9F84-6CF00F48FBDB}" srcOrd="7" destOrd="0" parTransId="{F5D8BB3C-1D67-4EBD-9913-782844CF0FB2}" sibTransId="{F573D238-4272-4AC0-9584-F170A0E0447A}"/>
    <dgm:cxn modelId="{A513581E-ED40-410D-8616-5955235D7922}" type="presOf" srcId="{E3C28BA7-2BB3-449E-A98D-C06634B2415C}" destId="{8F92C2F5-2A2C-42DA-8445-208CB281334C}" srcOrd="0" destOrd="0" presId="urn:microsoft.com/office/officeart/2005/8/layout/vList5"/>
    <dgm:cxn modelId="{8B9CD727-5C5F-401A-B73A-9ED0CC962FF3}" type="presOf" srcId="{DF9239C7-84CA-4A3B-BA8F-11DF27E6A966}" destId="{E3D616DC-9BAC-414D-9E99-2FD243F4A5EF}" srcOrd="0" destOrd="0" presId="urn:microsoft.com/office/officeart/2005/8/layout/vList5"/>
    <dgm:cxn modelId="{3619DB3B-C4A5-43C6-A37C-7722EDE52B3D}" type="presOf" srcId="{C9473780-7ED8-4155-B4AB-DCFD43F4CF59}" destId="{7D4705EA-3414-4C15-B57A-76F12D964892}" srcOrd="0" destOrd="0" presId="urn:microsoft.com/office/officeart/2005/8/layout/vList5"/>
    <dgm:cxn modelId="{4848A371-FCFB-4809-BFC4-57FC299D02BA}" type="presOf" srcId="{E77C09D6-8AE7-4329-A2E1-2892C29FDD96}" destId="{D843000E-BE88-4D85-8AE3-19378CE36338}" srcOrd="0" destOrd="0" presId="urn:microsoft.com/office/officeart/2005/8/layout/vList5"/>
    <dgm:cxn modelId="{9BB2897C-87B8-40F6-B671-551DEFAE4F0F}" srcId="{DF9239C7-84CA-4A3B-BA8F-11DF27E6A966}" destId="{1279529A-D1C3-4145-9ADB-F034F94803EA}" srcOrd="2" destOrd="0" parTransId="{BF87ADDD-7E5C-4E03-BA43-A6F134165BB6}" sibTransId="{CD197110-CD69-4D2D-925A-C7895782212B}"/>
    <dgm:cxn modelId="{CF08DA7F-E351-4101-BC78-33DE158B21D9}" type="presOf" srcId="{1279529A-D1C3-4145-9ADB-F034F94803EA}" destId="{4ED14CCF-8D6E-446D-92DC-56424D7348DF}" srcOrd="0" destOrd="0" presId="urn:microsoft.com/office/officeart/2005/8/layout/vList5"/>
    <dgm:cxn modelId="{EA33068A-E434-469A-867C-3623D52F0580}" srcId="{DF9239C7-84CA-4A3B-BA8F-11DF27E6A966}" destId="{A61CCD37-DFBA-429E-AFF9-C9B6C447E481}" srcOrd="0" destOrd="0" parTransId="{7F99C29C-845F-49F8-8976-FA6F676A1508}" sibTransId="{26214F5F-C5F5-43A0-BF6F-22D762E5DFFA}"/>
    <dgm:cxn modelId="{ECF25D93-5AAA-46E2-98D6-72D452A585ED}" srcId="{DF9239C7-84CA-4A3B-BA8F-11DF27E6A966}" destId="{5EF2B67F-CED3-40C0-89FE-77461E4B4EC6}" srcOrd="3" destOrd="0" parTransId="{6E0B7850-E4DA-4DC0-B183-C9DD1DB906B2}" sibTransId="{6A7F2C7E-FD0A-4F97-8F19-E37F732E01C1}"/>
    <dgm:cxn modelId="{9DCF43A9-27F1-423C-9B52-EDE085168D71}" srcId="{DF9239C7-84CA-4A3B-BA8F-11DF27E6A966}" destId="{E77C09D6-8AE7-4329-A2E1-2892C29FDD96}" srcOrd="1" destOrd="0" parTransId="{9B52BA0F-3E68-47DA-AFCD-190EB6C58937}" sibTransId="{1849A742-1BCA-4259-A084-B31800FDFEB6}"/>
    <dgm:cxn modelId="{B851F4BD-85FA-4A37-B410-9C65FE9FCFDC}" type="presOf" srcId="{5EF2B67F-CED3-40C0-89FE-77461E4B4EC6}" destId="{87D7B88D-9163-471D-B90F-724F5247C809}" srcOrd="0" destOrd="0" presId="urn:microsoft.com/office/officeart/2005/8/layout/vList5"/>
    <dgm:cxn modelId="{33EE5BC6-3A50-4236-AB15-18EB97A79D94}" type="presOf" srcId="{D1EBBED9-E905-43DF-B180-7358FA7B647F}" destId="{B5CEBA1B-A5D9-481B-819A-E37588349642}" srcOrd="0" destOrd="0" presId="urn:microsoft.com/office/officeart/2005/8/layout/vList5"/>
    <dgm:cxn modelId="{B88C4DD5-D248-4FAB-881C-BE516BCB7283}" srcId="{DF9239C7-84CA-4A3B-BA8F-11DF27E6A966}" destId="{D1EBBED9-E905-43DF-B180-7358FA7B647F}" srcOrd="5" destOrd="0" parTransId="{FEB47DD0-6DE2-4DF9-AE64-FCF050B56F7E}" sibTransId="{453082E6-9AB6-4927-AB59-719FFC7F217D}"/>
    <dgm:cxn modelId="{26CEDCF1-F93F-495C-8412-E09D794D8B09}" type="presOf" srcId="{C4D110E8-A908-41EA-9F84-6CF00F48FBDB}" destId="{4B88490D-DC31-45D7-953C-61F61F9775E9}" srcOrd="0" destOrd="0" presId="urn:microsoft.com/office/officeart/2005/8/layout/vList5"/>
    <dgm:cxn modelId="{AFFA7C52-F1C1-4BDB-BD6E-C8EDAA13CB05}" type="presParOf" srcId="{E3D616DC-9BAC-414D-9E99-2FD243F4A5EF}" destId="{7B1569A6-39AA-4C78-B1BD-3133FD84475D}" srcOrd="0" destOrd="0" presId="urn:microsoft.com/office/officeart/2005/8/layout/vList5"/>
    <dgm:cxn modelId="{E3728867-E93A-4214-AC2E-92243D4C2DB9}" type="presParOf" srcId="{7B1569A6-39AA-4C78-B1BD-3133FD84475D}" destId="{DD714747-22EF-4894-8B3B-B2F28DF17245}" srcOrd="0" destOrd="0" presId="urn:microsoft.com/office/officeart/2005/8/layout/vList5"/>
    <dgm:cxn modelId="{8E4CDAA5-7436-4706-869A-141ECBA3A543}" type="presParOf" srcId="{E3D616DC-9BAC-414D-9E99-2FD243F4A5EF}" destId="{0F5B819B-D415-4555-BE05-B51963977E5D}" srcOrd="1" destOrd="0" presId="urn:microsoft.com/office/officeart/2005/8/layout/vList5"/>
    <dgm:cxn modelId="{6FAB97AD-06D2-4597-BF31-580B4E6D88B3}" type="presParOf" srcId="{E3D616DC-9BAC-414D-9E99-2FD243F4A5EF}" destId="{5583D3ED-CFBC-491B-AF0F-6829032A26EB}" srcOrd="2" destOrd="0" presId="urn:microsoft.com/office/officeart/2005/8/layout/vList5"/>
    <dgm:cxn modelId="{FB39682D-86A0-4A4D-BC8B-EC38ABA8FF32}" type="presParOf" srcId="{5583D3ED-CFBC-491B-AF0F-6829032A26EB}" destId="{D843000E-BE88-4D85-8AE3-19378CE36338}" srcOrd="0" destOrd="0" presId="urn:microsoft.com/office/officeart/2005/8/layout/vList5"/>
    <dgm:cxn modelId="{B3B8A180-6A70-45FB-9472-C753EA23621F}" type="presParOf" srcId="{E3D616DC-9BAC-414D-9E99-2FD243F4A5EF}" destId="{8F280143-B4B1-4291-84E2-23173C08E4CD}" srcOrd="3" destOrd="0" presId="urn:microsoft.com/office/officeart/2005/8/layout/vList5"/>
    <dgm:cxn modelId="{675913BF-90E4-4EFD-A7EA-7FFDE67B0D1D}" type="presParOf" srcId="{E3D616DC-9BAC-414D-9E99-2FD243F4A5EF}" destId="{7F3865D0-80DB-4526-B563-7CEF7230B915}" srcOrd="4" destOrd="0" presId="urn:microsoft.com/office/officeart/2005/8/layout/vList5"/>
    <dgm:cxn modelId="{9B874A80-D958-43D3-904A-9B67AA594BE8}" type="presParOf" srcId="{7F3865D0-80DB-4526-B563-7CEF7230B915}" destId="{4ED14CCF-8D6E-446D-92DC-56424D7348DF}" srcOrd="0" destOrd="0" presId="urn:microsoft.com/office/officeart/2005/8/layout/vList5"/>
    <dgm:cxn modelId="{63E39DB0-A7AC-4967-833A-7A352CF20158}" type="presParOf" srcId="{E3D616DC-9BAC-414D-9E99-2FD243F4A5EF}" destId="{98B4B203-F767-4A46-B436-F7906CAD7EDC}" srcOrd="5" destOrd="0" presId="urn:microsoft.com/office/officeart/2005/8/layout/vList5"/>
    <dgm:cxn modelId="{95D10B8D-3E1F-401D-85C3-56D6DA965478}" type="presParOf" srcId="{E3D616DC-9BAC-414D-9E99-2FD243F4A5EF}" destId="{2CEA0E73-7731-4E7C-8796-28697ECD8B70}" srcOrd="6" destOrd="0" presId="urn:microsoft.com/office/officeart/2005/8/layout/vList5"/>
    <dgm:cxn modelId="{05D49231-040C-43F1-9282-784872E83630}" type="presParOf" srcId="{2CEA0E73-7731-4E7C-8796-28697ECD8B70}" destId="{87D7B88D-9163-471D-B90F-724F5247C809}" srcOrd="0" destOrd="0" presId="urn:microsoft.com/office/officeart/2005/8/layout/vList5"/>
    <dgm:cxn modelId="{5B198FAC-F67D-4960-A21F-34CFEDBAE92E}" type="presParOf" srcId="{E3D616DC-9BAC-414D-9E99-2FD243F4A5EF}" destId="{92ADA187-F188-43FC-94A0-7E9AFEBB661D}" srcOrd="7" destOrd="0" presId="urn:microsoft.com/office/officeart/2005/8/layout/vList5"/>
    <dgm:cxn modelId="{DFCD1748-1FE8-4ECD-AEBD-190F86E73E92}" type="presParOf" srcId="{E3D616DC-9BAC-414D-9E99-2FD243F4A5EF}" destId="{6338A4C2-6437-4604-BF84-57E7A316A2DD}" srcOrd="8" destOrd="0" presId="urn:microsoft.com/office/officeart/2005/8/layout/vList5"/>
    <dgm:cxn modelId="{FDBC4DC5-DAB5-4BDC-8880-FC377B26AE9D}" type="presParOf" srcId="{6338A4C2-6437-4604-BF84-57E7A316A2DD}" destId="{8F92C2F5-2A2C-42DA-8445-208CB281334C}" srcOrd="0" destOrd="0" presId="urn:microsoft.com/office/officeart/2005/8/layout/vList5"/>
    <dgm:cxn modelId="{4F5FF3AD-5DD0-45F8-9878-6B706488A013}" type="presParOf" srcId="{E3D616DC-9BAC-414D-9E99-2FD243F4A5EF}" destId="{7BC8E7E8-C96F-4750-9946-C6EA7AD8951D}" srcOrd="9" destOrd="0" presId="urn:microsoft.com/office/officeart/2005/8/layout/vList5"/>
    <dgm:cxn modelId="{24E4A4A1-F77B-45FC-9098-9E738FBEA123}" type="presParOf" srcId="{E3D616DC-9BAC-414D-9E99-2FD243F4A5EF}" destId="{7E1C4523-8341-4AB7-A454-A71D7812E219}" srcOrd="10" destOrd="0" presId="urn:microsoft.com/office/officeart/2005/8/layout/vList5"/>
    <dgm:cxn modelId="{83EA84B3-71C2-46F8-8D05-6AD047909611}" type="presParOf" srcId="{7E1C4523-8341-4AB7-A454-A71D7812E219}" destId="{B5CEBA1B-A5D9-481B-819A-E37588349642}" srcOrd="0" destOrd="0" presId="urn:microsoft.com/office/officeart/2005/8/layout/vList5"/>
    <dgm:cxn modelId="{615671C1-935F-49AE-A1B2-F4C2B3253F88}" type="presParOf" srcId="{E3D616DC-9BAC-414D-9E99-2FD243F4A5EF}" destId="{7FB5D39C-FD26-4EAF-85F3-E8234D57ED74}" srcOrd="11" destOrd="0" presId="urn:microsoft.com/office/officeart/2005/8/layout/vList5"/>
    <dgm:cxn modelId="{3FCCF328-353F-41B4-8978-9CDD01173241}" type="presParOf" srcId="{E3D616DC-9BAC-414D-9E99-2FD243F4A5EF}" destId="{4D1662C0-62B8-46B6-8566-AA141FE26FF0}" srcOrd="12" destOrd="0" presId="urn:microsoft.com/office/officeart/2005/8/layout/vList5"/>
    <dgm:cxn modelId="{A3AFB913-CDCE-4487-BFB4-4BFEE237E2F2}" type="presParOf" srcId="{4D1662C0-62B8-46B6-8566-AA141FE26FF0}" destId="{7D4705EA-3414-4C15-B57A-76F12D964892}" srcOrd="0" destOrd="0" presId="urn:microsoft.com/office/officeart/2005/8/layout/vList5"/>
    <dgm:cxn modelId="{8F4C31FC-FBC9-4D09-8FF8-3E91373C610F}" type="presParOf" srcId="{E3D616DC-9BAC-414D-9E99-2FD243F4A5EF}" destId="{3DA2E6D1-6F71-439E-A81C-96518282AC60}" srcOrd="13" destOrd="0" presId="urn:microsoft.com/office/officeart/2005/8/layout/vList5"/>
    <dgm:cxn modelId="{73832FD0-7157-4F10-B33D-BFEF5C1EA4EA}" type="presParOf" srcId="{E3D616DC-9BAC-414D-9E99-2FD243F4A5EF}" destId="{D97D67D9-57F0-4837-A7CF-318C4C324283}" srcOrd="14" destOrd="0" presId="urn:microsoft.com/office/officeart/2005/8/layout/vList5"/>
    <dgm:cxn modelId="{F1E1FCA9-3D6B-4D53-9875-CCC5EADD3304}" type="presParOf" srcId="{D97D67D9-57F0-4837-A7CF-318C4C324283}" destId="{4B88490D-DC31-45D7-953C-61F61F9775E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E1337F-9154-496E-AB5B-3F75564082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1C0839-28BD-4E47-83D3-233EDE79D8FC}">
      <dgm:prSet/>
      <dgm:spPr/>
      <dgm:t>
        <a:bodyPr/>
        <a:lstStyle/>
        <a:p>
          <a:r>
            <a:rPr lang="en-US" b="1" dirty="0"/>
            <a:t>Accident Data:</a:t>
          </a:r>
        </a:p>
      </dgm:t>
    </dgm:pt>
    <dgm:pt modelId="{6F2D5D56-F4A8-488C-A4E5-ECFF9DD2ADCF}" type="parTrans" cxnId="{D609DCB7-7587-4BEF-8879-8A1B30A7E484}">
      <dgm:prSet/>
      <dgm:spPr/>
      <dgm:t>
        <a:bodyPr/>
        <a:lstStyle/>
        <a:p>
          <a:endParaRPr lang="en-US"/>
        </a:p>
      </dgm:t>
    </dgm:pt>
    <dgm:pt modelId="{D75334C2-94FC-46F6-A236-F9E820A454BB}" type="sibTrans" cxnId="{D609DCB7-7587-4BEF-8879-8A1B30A7E484}">
      <dgm:prSet/>
      <dgm:spPr/>
      <dgm:t>
        <a:bodyPr/>
        <a:lstStyle/>
        <a:p>
          <a:endParaRPr lang="en-US"/>
        </a:p>
      </dgm:t>
    </dgm:pt>
    <dgm:pt modelId="{384300F5-F204-49D6-907C-3B54CCD2BE57}">
      <dgm:prSet/>
      <dgm:spPr/>
      <dgm:t>
        <a:bodyPr/>
        <a:lstStyle/>
        <a:p>
          <a:r>
            <a:rPr lang="en-US"/>
            <a:t>Cleaned and analyzed historical traffic data (2017–2024).</a:t>
          </a:r>
        </a:p>
      </dgm:t>
    </dgm:pt>
    <dgm:pt modelId="{B73503DC-EFFD-455F-ADB3-683669B2BFCC}" type="parTrans" cxnId="{64C0EB00-CF50-404C-8FE4-EA8B50B54710}">
      <dgm:prSet/>
      <dgm:spPr/>
      <dgm:t>
        <a:bodyPr/>
        <a:lstStyle/>
        <a:p>
          <a:endParaRPr lang="en-US"/>
        </a:p>
      </dgm:t>
    </dgm:pt>
    <dgm:pt modelId="{73C816E1-7864-4880-A06F-0F5F9851FDFF}" type="sibTrans" cxnId="{64C0EB00-CF50-404C-8FE4-EA8B50B54710}">
      <dgm:prSet/>
      <dgm:spPr/>
      <dgm:t>
        <a:bodyPr/>
        <a:lstStyle/>
        <a:p>
          <a:endParaRPr lang="en-US"/>
        </a:p>
      </dgm:t>
    </dgm:pt>
    <dgm:pt modelId="{E11D07FC-C3BC-4C67-8594-18ACDA554ECB}">
      <dgm:prSet/>
      <dgm:spPr/>
      <dgm:t>
        <a:bodyPr/>
        <a:lstStyle/>
        <a:p>
          <a:r>
            <a:rPr lang="en-US"/>
            <a:t>Extracted features: Date, Time Period, Clusters, Incident Types.</a:t>
          </a:r>
        </a:p>
      </dgm:t>
    </dgm:pt>
    <dgm:pt modelId="{29562C24-52E8-42C4-9646-E61B146DB2A1}" type="parTrans" cxnId="{CAA6DDE6-1305-486F-9C4D-DB3A2BF32DB2}">
      <dgm:prSet/>
      <dgm:spPr/>
      <dgm:t>
        <a:bodyPr/>
        <a:lstStyle/>
        <a:p>
          <a:endParaRPr lang="en-US"/>
        </a:p>
      </dgm:t>
    </dgm:pt>
    <dgm:pt modelId="{771AC55A-5281-40FB-A773-22D4C9F0E0C4}" type="sibTrans" cxnId="{CAA6DDE6-1305-486F-9C4D-DB3A2BF32DB2}">
      <dgm:prSet/>
      <dgm:spPr/>
      <dgm:t>
        <a:bodyPr/>
        <a:lstStyle/>
        <a:p>
          <a:endParaRPr lang="en-US"/>
        </a:p>
      </dgm:t>
    </dgm:pt>
    <dgm:pt modelId="{6069311E-9768-40E1-8DB8-BC29FF10032D}">
      <dgm:prSet/>
      <dgm:spPr/>
      <dgm:t>
        <a:bodyPr/>
        <a:lstStyle/>
        <a:p>
          <a:r>
            <a:rPr lang="en-US" b="1" dirty="0"/>
            <a:t>Weather Data:</a:t>
          </a:r>
        </a:p>
      </dgm:t>
    </dgm:pt>
    <dgm:pt modelId="{299D3873-DE52-4B3D-9CE6-46FD0C55A704}" type="parTrans" cxnId="{BAD6F750-DFF4-4A2D-956E-F3D5811D6603}">
      <dgm:prSet/>
      <dgm:spPr/>
      <dgm:t>
        <a:bodyPr/>
        <a:lstStyle/>
        <a:p>
          <a:endParaRPr lang="en-US"/>
        </a:p>
      </dgm:t>
    </dgm:pt>
    <dgm:pt modelId="{D377C5E2-BC79-40C7-89A4-A36D27768C7F}" type="sibTrans" cxnId="{BAD6F750-DFF4-4A2D-956E-F3D5811D6603}">
      <dgm:prSet/>
      <dgm:spPr/>
      <dgm:t>
        <a:bodyPr/>
        <a:lstStyle/>
        <a:p>
          <a:endParaRPr lang="en-US"/>
        </a:p>
      </dgm:t>
    </dgm:pt>
    <dgm:pt modelId="{9BD82466-EBAC-49CE-8FA0-F6666E1FFB67}">
      <dgm:prSet/>
      <dgm:spPr/>
      <dgm:t>
        <a:bodyPr/>
        <a:lstStyle/>
        <a:p>
          <a:r>
            <a:rPr lang="en-US"/>
            <a:t>Preprocessed variables: Temperature, Humidity, Wind Speed, Visibility.</a:t>
          </a:r>
        </a:p>
      </dgm:t>
    </dgm:pt>
    <dgm:pt modelId="{76E6350E-7A4E-4533-9348-020A442FA061}" type="parTrans" cxnId="{D415D1BC-9F80-41E8-BACD-6B3873B356F9}">
      <dgm:prSet/>
      <dgm:spPr/>
      <dgm:t>
        <a:bodyPr/>
        <a:lstStyle/>
        <a:p>
          <a:endParaRPr lang="en-US"/>
        </a:p>
      </dgm:t>
    </dgm:pt>
    <dgm:pt modelId="{B0C328C6-0CEE-4B64-B2F2-0C5539DA03F8}" type="sibTrans" cxnId="{D415D1BC-9F80-41E8-BACD-6B3873B356F9}">
      <dgm:prSet/>
      <dgm:spPr/>
      <dgm:t>
        <a:bodyPr/>
        <a:lstStyle/>
        <a:p>
          <a:endParaRPr lang="en-US"/>
        </a:p>
      </dgm:t>
    </dgm:pt>
    <dgm:pt modelId="{C2F6F3F7-0802-4F4E-B6E9-6C53C33422A7}">
      <dgm:prSet/>
      <dgm:spPr/>
      <dgm:t>
        <a:bodyPr/>
        <a:lstStyle/>
        <a:p>
          <a:r>
            <a:rPr lang="en-US"/>
            <a:t>Integrated weather data with accident records by date and time.</a:t>
          </a:r>
        </a:p>
      </dgm:t>
    </dgm:pt>
    <dgm:pt modelId="{8F1C8EF9-D6DD-4FBE-8B0B-D154F92AA40A}" type="parTrans" cxnId="{2C3858D4-E5EA-4450-9B12-58D24CA2ED73}">
      <dgm:prSet/>
      <dgm:spPr/>
      <dgm:t>
        <a:bodyPr/>
        <a:lstStyle/>
        <a:p>
          <a:endParaRPr lang="en-US"/>
        </a:p>
      </dgm:t>
    </dgm:pt>
    <dgm:pt modelId="{0A79F499-4055-4DB5-BCF8-70AA54BCA7EB}" type="sibTrans" cxnId="{2C3858D4-E5EA-4450-9B12-58D24CA2ED73}">
      <dgm:prSet/>
      <dgm:spPr/>
      <dgm:t>
        <a:bodyPr/>
        <a:lstStyle/>
        <a:p>
          <a:endParaRPr lang="en-US"/>
        </a:p>
      </dgm:t>
    </dgm:pt>
    <dgm:pt modelId="{C9429BD1-B379-4000-AD97-0FAF6AEF2E09}" type="pres">
      <dgm:prSet presAssocID="{B3E1337F-9154-496E-AB5B-3F755640829D}" presName="root" presStyleCnt="0">
        <dgm:presLayoutVars>
          <dgm:dir/>
          <dgm:resizeHandles val="exact"/>
        </dgm:presLayoutVars>
      </dgm:prSet>
      <dgm:spPr/>
    </dgm:pt>
    <dgm:pt modelId="{5A635CB2-961B-4D36-8E49-AC0AC0F91657}" type="pres">
      <dgm:prSet presAssocID="{BD1C0839-28BD-4E47-83D3-233EDE79D8FC}" presName="compNode" presStyleCnt="0"/>
      <dgm:spPr/>
    </dgm:pt>
    <dgm:pt modelId="{7F873BE1-2B62-460E-ACB3-63EA00ED4918}" type="pres">
      <dgm:prSet presAssocID="{BD1C0839-28BD-4E47-83D3-233EDE79D8FC}" presName="bgRect" presStyleLbl="bgShp" presStyleIdx="0" presStyleCnt="6" custLinFactNeighborY="-235"/>
      <dgm:spPr>
        <a:solidFill>
          <a:schemeClr val="accent2">
            <a:lumMod val="20000"/>
            <a:lumOff val="80000"/>
          </a:schemeClr>
        </a:solidFill>
      </dgm:spPr>
    </dgm:pt>
    <dgm:pt modelId="{12EA2157-0557-4148-B16B-71A0DC82ACDF}" type="pres">
      <dgm:prSet presAssocID="{BD1C0839-28BD-4E47-83D3-233EDE79D8F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5410AF1E-261A-4AAF-969B-059D836D7D62}" type="pres">
      <dgm:prSet presAssocID="{BD1C0839-28BD-4E47-83D3-233EDE79D8FC}" presName="spaceRect" presStyleCnt="0"/>
      <dgm:spPr/>
    </dgm:pt>
    <dgm:pt modelId="{413E1D98-1BC3-4680-BBE5-A002B8380B38}" type="pres">
      <dgm:prSet presAssocID="{BD1C0839-28BD-4E47-83D3-233EDE79D8FC}" presName="parTx" presStyleLbl="revTx" presStyleIdx="0" presStyleCnt="6">
        <dgm:presLayoutVars>
          <dgm:chMax val="0"/>
          <dgm:chPref val="0"/>
        </dgm:presLayoutVars>
      </dgm:prSet>
      <dgm:spPr/>
    </dgm:pt>
    <dgm:pt modelId="{F9F66273-9487-424E-8A84-C02C15C1F41B}" type="pres">
      <dgm:prSet presAssocID="{D75334C2-94FC-46F6-A236-F9E820A454BB}" presName="sibTrans" presStyleCnt="0"/>
      <dgm:spPr/>
    </dgm:pt>
    <dgm:pt modelId="{686013D0-1276-497E-8083-62EEBFCFA5A4}" type="pres">
      <dgm:prSet presAssocID="{384300F5-F204-49D6-907C-3B54CCD2BE57}" presName="compNode" presStyleCnt="0"/>
      <dgm:spPr/>
    </dgm:pt>
    <dgm:pt modelId="{472E7763-0E84-490B-AA0F-007594B39065}" type="pres">
      <dgm:prSet presAssocID="{384300F5-F204-49D6-907C-3B54CCD2BE57}" presName="bgRect" presStyleLbl="bgShp" presStyleIdx="1" presStyleCnt="6"/>
      <dgm:spPr/>
    </dgm:pt>
    <dgm:pt modelId="{63EF2526-70FB-4508-8C75-73991B764A86}" type="pres">
      <dgm:prSet presAssocID="{384300F5-F204-49D6-907C-3B54CCD2BE5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1CA25F6-5C55-4F85-90B6-A1EF5A182059}" type="pres">
      <dgm:prSet presAssocID="{384300F5-F204-49D6-907C-3B54CCD2BE57}" presName="spaceRect" presStyleCnt="0"/>
      <dgm:spPr/>
    </dgm:pt>
    <dgm:pt modelId="{A2A8AC40-9C56-417B-B62E-6204BF96A9A6}" type="pres">
      <dgm:prSet presAssocID="{384300F5-F204-49D6-907C-3B54CCD2BE57}" presName="parTx" presStyleLbl="revTx" presStyleIdx="1" presStyleCnt="6">
        <dgm:presLayoutVars>
          <dgm:chMax val="0"/>
          <dgm:chPref val="0"/>
        </dgm:presLayoutVars>
      </dgm:prSet>
      <dgm:spPr/>
    </dgm:pt>
    <dgm:pt modelId="{BC3449D1-F52F-4CA5-8B14-DC7D3B775877}" type="pres">
      <dgm:prSet presAssocID="{73C816E1-7864-4880-A06F-0F5F9851FDFF}" presName="sibTrans" presStyleCnt="0"/>
      <dgm:spPr/>
    </dgm:pt>
    <dgm:pt modelId="{197CF255-A3BF-45DB-B1C3-3A014CA0F59E}" type="pres">
      <dgm:prSet presAssocID="{E11D07FC-C3BC-4C67-8594-18ACDA554ECB}" presName="compNode" presStyleCnt="0"/>
      <dgm:spPr/>
    </dgm:pt>
    <dgm:pt modelId="{54184468-386E-4CAD-A521-1E734D85E4E4}" type="pres">
      <dgm:prSet presAssocID="{E11D07FC-C3BC-4C67-8594-18ACDA554ECB}" presName="bgRect" presStyleLbl="bgShp" presStyleIdx="2" presStyleCnt="6"/>
      <dgm:spPr/>
    </dgm:pt>
    <dgm:pt modelId="{0FF24E63-456D-45A1-B0A0-D381F353DA78}" type="pres">
      <dgm:prSet presAssocID="{E11D07FC-C3BC-4C67-8594-18ACDA554EC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9F2FD05-2403-4643-9AE1-AFC755644C02}" type="pres">
      <dgm:prSet presAssocID="{E11D07FC-C3BC-4C67-8594-18ACDA554ECB}" presName="spaceRect" presStyleCnt="0"/>
      <dgm:spPr/>
    </dgm:pt>
    <dgm:pt modelId="{BE1715D5-84F1-4D4C-8C5A-CA6DFFC419F8}" type="pres">
      <dgm:prSet presAssocID="{E11D07FC-C3BC-4C67-8594-18ACDA554ECB}" presName="parTx" presStyleLbl="revTx" presStyleIdx="2" presStyleCnt="6">
        <dgm:presLayoutVars>
          <dgm:chMax val="0"/>
          <dgm:chPref val="0"/>
        </dgm:presLayoutVars>
      </dgm:prSet>
      <dgm:spPr/>
    </dgm:pt>
    <dgm:pt modelId="{2647D049-C8F1-481F-81C1-71F67729855E}" type="pres">
      <dgm:prSet presAssocID="{771AC55A-5281-40FB-A773-22D4C9F0E0C4}" presName="sibTrans" presStyleCnt="0"/>
      <dgm:spPr/>
    </dgm:pt>
    <dgm:pt modelId="{65B8F437-7A36-44EE-94CE-31FD30CA6256}" type="pres">
      <dgm:prSet presAssocID="{6069311E-9768-40E1-8DB8-BC29FF10032D}" presName="compNode" presStyleCnt="0"/>
      <dgm:spPr/>
    </dgm:pt>
    <dgm:pt modelId="{C77806D7-640A-4CBD-AA60-B1311D991B8D}" type="pres">
      <dgm:prSet presAssocID="{6069311E-9768-40E1-8DB8-BC29FF10032D}" presName="bgRect" presStyleLbl="bgShp" presStyleIdx="3" presStyleCnt="6"/>
      <dgm:spPr>
        <a:solidFill>
          <a:schemeClr val="accent2">
            <a:lumMod val="20000"/>
            <a:lumOff val="80000"/>
          </a:schemeClr>
        </a:solidFill>
      </dgm:spPr>
    </dgm:pt>
    <dgm:pt modelId="{09BCCC67-D31C-467D-AF5D-9FE53D134BFB}" type="pres">
      <dgm:prSet presAssocID="{6069311E-9768-40E1-8DB8-BC29FF10032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0BF2A781-CC80-4408-9F18-599BEC581AEC}" type="pres">
      <dgm:prSet presAssocID="{6069311E-9768-40E1-8DB8-BC29FF10032D}" presName="spaceRect" presStyleCnt="0"/>
      <dgm:spPr/>
    </dgm:pt>
    <dgm:pt modelId="{53CF09FE-F29D-4A00-B768-1637A782D0C9}" type="pres">
      <dgm:prSet presAssocID="{6069311E-9768-40E1-8DB8-BC29FF10032D}" presName="parTx" presStyleLbl="revTx" presStyleIdx="3" presStyleCnt="6">
        <dgm:presLayoutVars>
          <dgm:chMax val="0"/>
          <dgm:chPref val="0"/>
        </dgm:presLayoutVars>
      </dgm:prSet>
      <dgm:spPr/>
    </dgm:pt>
    <dgm:pt modelId="{EDB7A6CC-D68F-4EC3-8245-B7A090D5D1A7}" type="pres">
      <dgm:prSet presAssocID="{D377C5E2-BC79-40C7-89A4-A36D27768C7F}" presName="sibTrans" presStyleCnt="0"/>
      <dgm:spPr/>
    </dgm:pt>
    <dgm:pt modelId="{230A53B2-8DFE-4150-915A-AA702B064942}" type="pres">
      <dgm:prSet presAssocID="{9BD82466-EBAC-49CE-8FA0-F6666E1FFB67}" presName="compNode" presStyleCnt="0"/>
      <dgm:spPr/>
    </dgm:pt>
    <dgm:pt modelId="{880FA340-BB66-4FB7-8FA5-5EEC389DB5AC}" type="pres">
      <dgm:prSet presAssocID="{9BD82466-EBAC-49CE-8FA0-F6666E1FFB67}" presName="bgRect" presStyleLbl="bgShp" presStyleIdx="4" presStyleCnt="6"/>
      <dgm:spPr/>
    </dgm:pt>
    <dgm:pt modelId="{E9607303-3918-4389-8A49-D6554C37E979}" type="pres">
      <dgm:prSet presAssocID="{9BD82466-EBAC-49CE-8FA0-F6666E1FFB6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5C997DB1-31E8-4536-A8E8-F9610232777F}" type="pres">
      <dgm:prSet presAssocID="{9BD82466-EBAC-49CE-8FA0-F6666E1FFB67}" presName="spaceRect" presStyleCnt="0"/>
      <dgm:spPr/>
    </dgm:pt>
    <dgm:pt modelId="{50F9DD7D-3ACC-40D1-941D-E45B452E6A87}" type="pres">
      <dgm:prSet presAssocID="{9BD82466-EBAC-49CE-8FA0-F6666E1FFB67}" presName="parTx" presStyleLbl="revTx" presStyleIdx="4" presStyleCnt="6">
        <dgm:presLayoutVars>
          <dgm:chMax val="0"/>
          <dgm:chPref val="0"/>
        </dgm:presLayoutVars>
      </dgm:prSet>
      <dgm:spPr/>
    </dgm:pt>
    <dgm:pt modelId="{605F0B8F-56DA-4315-91A0-E6C2ABAA3E7F}" type="pres">
      <dgm:prSet presAssocID="{B0C328C6-0CEE-4B64-B2F2-0C5539DA03F8}" presName="sibTrans" presStyleCnt="0"/>
      <dgm:spPr/>
    </dgm:pt>
    <dgm:pt modelId="{15682F58-9474-4181-9592-E4E166CC9002}" type="pres">
      <dgm:prSet presAssocID="{C2F6F3F7-0802-4F4E-B6E9-6C53C33422A7}" presName="compNode" presStyleCnt="0"/>
      <dgm:spPr/>
    </dgm:pt>
    <dgm:pt modelId="{F85AD1B0-091D-49D0-B815-C6EF123B3F17}" type="pres">
      <dgm:prSet presAssocID="{C2F6F3F7-0802-4F4E-B6E9-6C53C33422A7}" presName="bgRect" presStyleLbl="bgShp" presStyleIdx="5" presStyleCnt="6"/>
      <dgm:spPr/>
    </dgm:pt>
    <dgm:pt modelId="{0F878B1D-664E-416F-95A0-5FADD9126DFC}" type="pres">
      <dgm:prSet presAssocID="{C2F6F3F7-0802-4F4E-B6E9-6C53C33422A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180A2303-CD5B-41D0-948F-48FD9BBDC81D}" type="pres">
      <dgm:prSet presAssocID="{C2F6F3F7-0802-4F4E-B6E9-6C53C33422A7}" presName="spaceRect" presStyleCnt="0"/>
      <dgm:spPr/>
    </dgm:pt>
    <dgm:pt modelId="{4F2C4CD7-DE1A-464D-A32F-E043FCDE25D7}" type="pres">
      <dgm:prSet presAssocID="{C2F6F3F7-0802-4F4E-B6E9-6C53C33422A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4C0EB00-CF50-404C-8FE4-EA8B50B54710}" srcId="{B3E1337F-9154-496E-AB5B-3F755640829D}" destId="{384300F5-F204-49D6-907C-3B54CCD2BE57}" srcOrd="1" destOrd="0" parTransId="{B73503DC-EFFD-455F-ADB3-683669B2BFCC}" sibTransId="{73C816E1-7864-4880-A06F-0F5F9851FDFF}"/>
    <dgm:cxn modelId="{64105802-9CFC-4602-9BA3-2B707CF296E6}" type="presOf" srcId="{6069311E-9768-40E1-8DB8-BC29FF10032D}" destId="{53CF09FE-F29D-4A00-B768-1637A782D0C9}" srcOrd="0" destOrd="0" presId="urn:microsoft.com/office/officeart/2018/2/layout/IconVerticalSolidList"/>
    <dgm:cxn modelId="{49BFF13F-D0C4-4627-8CD3-A18CAE366C5B}" type="presOf" srcId="{B3E1337F-9154-496E-AB5B-3F755640829D}" destId="{C9429BD1-B379-4000-AD97-0FAF6AEF2E09}" srcOrd="0" destOrd="0" presId="urn:microsoft.com/office/officeart/2018/2/layout/IconVerticalSolidList"/>
    <dgm:cxn modelId="{BAD6F750-DFF4-4A2D-956E-F3D5811D6603}" srcId="{B3E1337F-9154-496E-AB5B-3F755640829D}" destId="{6069311E-9768-40E1-8DB8-BC29FF10032D}" srcOrd="3" destOrd="0" parTransId="{299D3873-DE52-4B3D-9CE6-46FD0C55A704}" sibTransId="{D377C5E2-BC79-40C7-89A4-A36D27768C7F}"/>
    <dgm:cxn modelId="{356DB682-E891-4786-AD17-1D7A27008426}" type="presOf" srcId="{BD1C0839-28BD-4E47-83D3-233EDE79D8FC}" destId="{413E1D98-1BC3-4680-BBE5-A002B8380B38}" srcOrd="0" destOrd="0" presId="urn:microsoft.com/office/officeart/2018/2/layout/IconVerticalSolidList"/>
    <dgm:cxn modelId="{6B2F678D-C9A7-4F2E-92E8-63010AAC2D10}" type="presOf" srcId="{384300F5-F204-49D6-907C-3B54CCD2BE57}" destId="{A2A8AC40-9C56-417B-B62E-6204BF96A9A6}" srcOrd="0" destOrd="0" presId="urn:microsoft.com/office/officeart/2018/2/layout/IconVerticalSolidList"/>
    <dgm:cxn modelId="{A3454390-0B6E-44AF-88CE-C01F6FADB7E1}" type="presOf" srcId="{E11D07FC-C3BC-4C67-8594-18ACDA554ECB}" destId="{BE1715D5-84F1-4D4C-8C5A-CA6DFFC419F8}" srcOrd="0" destOrd="0" presId="urn:microsoft.com/office/officeart/2018/2/layout/IconVerticalSolidList"/>
    <dgm:cxn modelId="{023FE8AB-9038-451B-93DA-94B9EE9E5C37}" type="presOf" srcId="{9BD82466-EBAC-49CE-8FA0-F6666E1FFB67}" destId="{50F9DD7D-3ACC-40D1-941D-E45B452E6A87}" srcOrd="0" destOrd="0" presId="urn:microsoft.com/office/officeart/2018/2/layout/IconVerticalSolidList"/>
    <dgm:cxn modelId="{D609DCB7-7587-4BEF-8879-8A1B30A7E484}" srcId="{B3E1337F-9154-496E-AB5B-3F755640829D}" destId="{BD1C0839-28BD-4E47-83D3-233EDE79D8FC}" srcOrd="0" destOrd="0" parTransId="{6F2D5D56-F4A8-488C-A4E5-ECFF9DD2ADCF}" sibTransId="{D75334C2-94FC-46F6-A236-F9E820A454BB}"/>
    <dgm:cxn modelId="{D415D1BC-9F80-41E8-BACD-6B3873B356F9}" srcId="{B3E1337F-9154-496E-AB5B-3F755640829D}" destId="{9BD82466-EBAC-49CE-8FA0-F6666E1FFB67}" srcOrd="4" destOrd="0" parTransId="{76E6350E-7A4E-4533-9348-020A442FA061}" sibTransId="{B0C328C6-0CEE-4B64-B2F2-0C5539DA03F8}"/>
    <dgm:cxn modelId="{2C3858D4-E5EA-4450-9B12-58D24CA2ED73}" srcId="{B3E1337F-9154-496E-AB5B-3F755640829D}" destId="{C2F6F3F7-0802-4F4E-B6E9-6C53C33422A7}" srcOrd="5" destOrd="0" parTransId="{8F1C8EF9-D6DD-4FBE-8B0B-D154F92AA40A}" sibTransId="{0A79F499-4055-4DB5-BCF8-70AA54BCA7EB}"/>
    <dgm:cxn modelId="{CAA6DDE6-1305-486F-9C4D-DB3A2BF32DB2}" srcId="{B3E1337F-9154-496E-AB5B-3F755640829D}" destId="{E11D07FC-C3BC-4C67-8594-18ACDA554ECB}" srcOrd="2" destOrd="0" parTransId="{29562C24-52E8-42C4-9646-E61B146DB2A1}" sibTransId="{771AC55A-5281-40FB-A773-22D4C9F0E0C4}"/>
    <dgm:cxn modelId="{6108D8F3-5805-4A8C-BEBE-6E13B581EFB7}" type="presOf" srcId="{C2F6F3F7-0802-4F4E-B6E9-6C53C33422A7}" destId="{4F2C4CD7-DE1A-464D-A32F-E043FCDE25D7}" srcOrd="0" destOrd="0" presId="urn:microsoft.com/office/officeart/2018/2/layout/IconVerticalSolidList"/>
    <dgm:cxn modelId="{2A1FA208-8B57-413F-8F6D-0C3583246560}" type="presParOf" srcId="{C9429BD1-B379-4000-AD97-0FAF6AEF2E09}" destId="{5A635CB2-961B-4D36-8E49-AC0AC0F91657}" srcOrd="0" destOrd="0" presId="urn:microsoft.com/office/officeart/2018/2/layout/IconVerticalSolidList"/>
    <dgm:cxn modelId="{8F4EE8BE-6216-4F3F-A5B0-E473F7441805}" type="presParOf" srcId="{5A635CB2-961B-4D36-8E49-AC0AC0F91657}" destId="{7F873BE1-2B62-460E-ACB3-63EA00ED4918}" srcOrd="0" destOrd="0" presId="urn:microsoft.com/office/officeart/2018/2/layout/IconVerticalSolidList"/>
    <dgm:cxn modelId="{E7B8D6CD-8B96-43AD-A6E0-156187669157}" type="presParOf" srcId="{5A635CB2-961B-4D36-8E49-AC0AC0F91657}" destId="{12EA2157-0557-4148-B16B-71A0DC82ACDF}" srcOrd="1" destOrd="0" presId="urn:microsoft.com/office/officeart/2018/2/layout/IconVerticalSolidList"/>
    <dgm:cxn modelId="{C8149136-6180-4116-B8E5-49F0CAAB1E22}" type="presParOf" srcId="{5A635CB2-961B-4D36-8E49-AC0AC0F91657}" destId="{5410AF1E-261A-4AAF-969B-059D836D7D62}" srcOrd="2" destOrd="0" presId="urn:microsoft.com/office/officeart/2018/2/layout/IconVerticalSolidList"/>
    <dgm:cxn modelId="{31E6468E-B3CF-4C5A-AB55-48B3CC89E4D1}" type="presParOf" srcId="{5A635CB2-961B-4D36-8E49-AC0AC0F91657}" destId="{413E1D98-1BC3-4680-BBE5-A002B8380B38}" srcOrd="3" destOrd="0" presId="urn:microsoft.com/office/officeart/2018/2/layout/IconVerticalSolidList"/>
    <dgm:cxn modelId="{1C3421D2-9D58-40D0-9D37-20AC4B5B42E7}" type="presParOf" srcId="{C9429BD1-B379-4000-AD97-0FAF6AEF2E09}" destId="{F9F66273-9487-424E-8A84-C02C15C1F41B}" srcOrd="1" destOrd="0" presId="urn:microsoft.com/office/officeart/2018/2/layout/IconVerticalSolidList"/>
    <dgm:cxn modelId="{687A66FD-640B-4AB1-9D76-9BC8A60658E1}" type="presParOf" srcId="{C9429BD1-B379-4000-AD97-0FAF6AEF2E09}" destId="{686013D0-1276-497E-8083-62EEBFCFA5A4}" srcOrd="2" destOrd="0" presId="urn:microsoft.com/office/officeart/2018/2/layout/IconVerticalSolidList"/>
    <dgm:cxn modelId="{2B01B915-3567-43DC-AD87-F5A4F7601F98}" type="presParOf" srcId="{686013D0-1276-497E-8083-62EEBFCFA5A4}" destId="{472E7763-0E84-490B-AA0F-007594B39065}" srcOrd="0" destOrd="0" presId="urn:microsoft.com/office/officeart/2018/2/layout/IconVerticalSolidList"/>
    <dgm:cxn modelId="{CD0C6179-5F0F-4254-9615-6D4C129E7F44}" type="presParOf" srcId="{686013D0-1276-497E-8083-62EEBFCFA5A4}" destId="{63EF2526-70FB-4508-8C75-73991B764A86}" srcOrd="1" destOrd="0" presId="urn:microsoft.com/office/officeart/2018/2/layout/IconVerticalSolidList"/>
    <dgm:cxn modelId="{B5C0897A-3A13-48CA-B7A5-2F1688ACA369}" type="presParOf" srcId="{686013D0-1276-497E-8083-62EEBFCFA5A4}" destId="{B1CA25F6-5C55-4F85-90B6-A1EF5A182059}" srcOrd="2" destOrd="0" presId="urn:microsoft.com/office/officeart/2018/2/layout/IconVerticalSolidList"/>
    <dgm:cxn modelId="{61953E29-8136-4F3A-A889-EA5E16845ACA}" type="presParOf" srcId="{686013D0-1276-497E-8083-62EEBFCFA5A4}" destId="{A2A8AC40-9C56-417B-B62E-6204BF96A9A6}" srcOrd="3" destOrd="0" presId="urn:microsoft.com/office/officeart/2018/2/layout/IconVerticalSolidList"/>
    <dgm:cxn modelId="{80858E8C-1F43-425D-84E2-CCA8AEB2FA01}" type="presParOf" srcId="{C9429BD1-B379-4000-AD97-0FAF6AEF2E09}" destId="{BC3449D1-F52F-4CA5-8B14-DC7D3B775877}" srcOrd="3" destOrd="0" presId="urn:microsoft.com/office/officeart/2018/2/layout/IconVerticalSolidList"/>
    <dgm:cxn modelId="{734AB6E6-3BAA-4C99-ADBC-D34BB30B1D0E}" type="presParOf" srcId="{C9429BD1-B379-4000-AD97-0FAF6AEF2E09}" destId="{197CF255-A3BF-45DB-B1C3-3A014CA0F59E}" srcOrd="4" destOrd="0" presId="urn:microsoft.com/office/officeart/2018/2/layout/IconVerticalSolidList"/>
    <dgm:cxn modelId="{66215CFD-3EA1-4BDD-94CC-5CFA3B36FCB6}" type="presParOf" srcId="{197CF255-A3BF-45DB-B1C3-3A014CA0F59E}" destId="{54184468-386E-4CAD-A521-1E734D85E4E4}" srcOrd="0" destOrd="0" presId="urn:microsoft.com/office/officeart/2018/2/layout/IconVerticalSolidList"/>
    <dgm:cxn modelId="{70B2B879-D091-4A1B-B8D7-AC3BBC3B4C29}" type="presParOf" srcId="{197CF255-A3BF-45DB-B1C3-3A014CA0F59E}" destId="{0FF24E63-456D-45A1-B0A0-D381F353DA78}" srcOrd="1" destOrd="0" presId="urn:microsoft.com/office/officeart/2018/2/layout/IconVerticalSolidList"/>
    <dgm:cxn modelId="{214C5BF2-7802-4CDB-8CB7-E3C842D066F0}" type="presParOf" srcId="{197CF255-A3BF-45DB-B1C3-3A014CA0F59E}" destId="{F9F2FD05-2403-4643-9AE1-AFC755644C02}" srcOrd="2" destOrd="0" presId="urn:microsoft.com/office/officeart/2018/2/layout/IconVerticalSolidList"/>
    <dgm:cxn modelId="{82F01B4B-B27B-43E2-8452-C12DCAADCD43}" type="presParOf" srcId="{197CF255-A3BF-45DB-B1C3-3A014CA0F59E}" destId="{BE1715D5-84F1-4D4C-8C5A-CA6DFFC419F8}" srcOrd="3" destOrd="0" presId="urn:microsoft.com/office/officeart/2018/2/layout/IconVerticalSolidList"/>
    <dgm:cxn modelId="{1579D4D4-4FF6-47E5-B8C0-100E7EE39001}" type="presParOf" srcId="{C9429BD1-B379-4000-AD97-0FAF6AEF2E09}" destId="{2647D049-C8F1-481F-81C1-71F67729855E}" srcOrd="5" destOrd="0" presId="urn:microsoft.com/office/officeart/2018/2/layout/IconVerticalSolidList"/>
    <dgm:cxn modelId="{A8E52D64-8644-438D-A832-B258CE41C7EC}" type="presParOf" srcId="{C9429BD1-B379-4000-AD97-0FAF6AEF2E09}" destId="{65B8F437-7A36-44EE-94CE-31FD30CA6256}" srcOrd="6" destOrd="0" presId="urn:microsoft.com/office/officeart/2018/2/layout/IconVerticalSolidList"/>
    <dgm:cxn modelId="{FAABF5A2-E6C7-471D-91E1-3D7F3C1CF077}" type="presParOf" srcId="{65B8F437-7A36-44EE-94CE-31FD30CA6256}" destId="{C77806D7-640A-4CBD-AA60-B1311D991B8D}" srcOrd="0" destOrd="0" presId="urn:microsoft.com/office/officeart/2018/2/layout/IconVerticalSolidList"/>
    <dgm:cxn modelId="{14578432-65C1-4A7D-95C1-1B3D93FFDDF0}" type="presParOf" srcId="{65B8F437-7A36-44EE-94CE-31FD30CA6256}" destId="{09BCCC67-D31C-467D-AF5D-9FE53D134BFB}" srcOrd="1" destOrd="0" presId="urn:microsoft.com/office/officeart/2018/2/layout/IconVerticalSolidList"/>
    <dgm:cxn modelId="{B2D0BA51-0175-4A5A-A2CA-6303FF9B95CE}" type="presParOf" srcId="{65B8F437-7A36-44EE-94CE-31FD30CA6256}" destId="{0BF2A781-CC80-4408-9F18-599BEC581AEC}" srcOrd="2" destOrd="0" presId="urn:microsoft.com/office/officeart/2018/2/layout/IconVerticalSolidList"/>
    <dgm:cxn modelId="{FDA61495-82AD-460C-9D15-412EED8D0833}" type="presParOf" srcId="{65B8F437-7A36-44EE-94CE-31FD30CA6256}" destId="{53CF09FE-F29D-4A00-B768-1637A782D0C9}" srcOrd="3" destOrd="0" presId="urn:microsoft.com/office/officeart/2018/2/layout/IconVerticalSolidList"/>
    <dgm:cxn modelId="{07631926-D857-4277-B1E6-7EA1C6CB2E86}" type="presParOf" srcId="{C9429BD1-B379-4000-AD97-0FAF6AEF2E09}" destId="{EDB7A6CC-D68F-4EC3-8245-B7A090D5D1A7}" srcOrd="7" destOrd="0" presId="urn:microsoft.com/office/officeart/2018/2/layout/IconVerticalSolidList"/>
    <dgm:cxn modelId="{B29CDB53-A3D1-4EC8-A178-C26861BD7214}" type="presParOf" srcId="{C9429BD1-B379-4000-AD97-0FAF6AEF2E09}" destId="{230A53B2-8DFE-4150-915A-AA702B064942}" srcOrd="8" destOrd="0" presId="urn:microsoft.com/office/officeart/2018/2/layout/IconVerticalSolidList"/>
    <dgm:cxn modelId="{C4C8CF69-88DF-4D26-A248-D413B27187F8}" type="presParOf" srcId="{230A53B2-8DFE-4150-915A-AA702B064942}" destId="{880FA340-BB66-4FB7-8FA5-5EEC389DB5AC}" srcOrd="0" destOrd="0" presId="urn:microsoft.com/office/officeart/2018/2/layout/IconVerticalSolidList"/>
    <dgm:cxn modelId="{5339E49E-353A-4222-8D83-F3D0F650FA89}" type="presParOf" srcId="{230A53B2-8DFE-4150-915A-AA702B064942}" destId="{E9607303-3918-4389-8A49-D6554C37E979}" srcOrd="1" destOrd="0" presId="urn:microsoft.com/office/officeart/2018/2/layout/IconVerticalSolidList"/>
    <dgm:cxn modelId="{87CA2FD6-8C8A-42F8-BFA5-9EDA68838A14}" type="presParOf" srcId="{230A53B2-8DFE-4150-915A-AA702B064942}" destId="{5C997DB1-31E8-4536-A8E8-F9610232777F}" srcOrd="2" destOrd="0" presId="urn:microsoft.com/office/officeart/2018/2/layout/IconVerticalSolidList"/>
    <dgm:cxn modelId="{AC2DF085-E5FB-4449-9A6F-81B83D0DF969}" type="presParOf" srcId="{230A53B2-8DFE-4150-915A-AA702B064942}" destId="{50F9DD7D-3ACC-40D1-941D-E45B452E6A87}" srcOrd="3" destOrd="0" presId="urn:microsoft.com/office/officeart/2018/2/layout/IconVerticalSolidList"/>
    <dgm:cxn modelId="{350E8BF6-7930-4819-B5B2-4AC4702B8CD5}" type="presParOf" srcId="{C9429BD1-B379-4000-AD97-0FAF6AEF2E09}" destId="{605F0B8F-56DA-4315-91A0-E6C2ABAA3E7F}" srcOrd="9" destOrd="0" presId="urn:microsoft.com/office/officeart/2018/2/layout/IconVerticalSolidList"/>
    <dgm:cxn modelId="{8F6E60F6-FC30-47F9-9006-9E8F259321F4}" type="presParOf" srcId="{C9429BD1-B379-4000-AD97-0FAF6AEF2E09}" destId="{15682F58-9474-4181-9592-E4E166CC9002}" srcOrd="10" destOrd="0" presId="urn:microsoft.com/office/officeart/2018/2/layout/IconVerticalSolidList"/>
    <dgm:cxn modelId="{9098A3FA-7C92-4D83-8FFD-2CBF65692EB9}" type="presParOf" srcId="{15682F58-9474-4181-9592-E4E166CC9002}" destId="{F85AD1B0-091D-49D0-B815-C6EF123B3F17}" srcOrd="0" destOrd="0" presId="urn:microsoft.com/office/officeart/2018/2/layout/IconVerticalSolidList"/>
    <dgm:cxn modelId="{4FB34D79-2D3B-438F-8CE0-9D2238C87A66}" type="presParOf" srcId="{15682F58-9474-4181-9592-E4E166CC9002}" destId="{0F878B1D-664E-416F-95A0-5FADD9126DFC}" srcOrd="1" destOrd="0" presId="urn:microsoft.com/office/officeart/2018/2/layout/IconVerticalSolidList"/>
    <dgm:cxn modelId="{328A1C07-C1B0-44F6-925E-40495DAA4CED}" type="presParOf" srcId="{15682F58-9474-4181-9592-E4E166CC9002}" destId="{180A2303-CD5B-41D0-948F-48FD9BBDC81D}" srcOrd="2" destOrd="0" presId="urn:microsoft.com/office/officeart/2018/2/layout/IconVerticalSolidList"/>
    <dgm:cxn modelId="{3ECF0B46-BEC4-4529-BD8A-D56DCFBCBD96}" type="presParOf" srcId="{15682F58-9474-4181-9592-E4E166CC9002}" destId="{4F2C4CD7-DE1A-464D-A32F-E043FCDE25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4FF37E-C97A-4551-B364-2723B562C5C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136B1E-958F-426D-93BE-C4DBBF370DE1}">
      <dgm:prSet/>
      <dgm:spPr>
        <a:solidFill>
          <a:srgbClr val="FBB031"/>
        </a:solidFill>
      </dgm:spPr>
      <dgm:t>
        <a:bodyPr/>
        <a:lstStyle/>
        <a:p>
          <a:r>
            <a:rPr lang="en-US" altLang="en-US" b="1"/>
            <a:t>Models Used:</a:t>
          </a:r>
          <a:endParaRPr lang="en-US" b="1"/>
        </a:p>
      </dgm:t>
    </dgm:pt>
    <dgm:pt modelId="{82954FA6-7176-473C-8985-8A39D793D958}" type="parTrans" cxnId="{634AF093-B976-420D-AFA9-3DE0042CEA6F}">
      <dgm:prSet/>
      <dgm:spPr/>
      <dgm:t>
        <a:bodyPr/>
        <a:lstStyle/>
        <a:p>
          <a:endParaRPr lang="en-US"/>
        </a:p>
      </dgm:t>
    </dgm:pt>
    <dgm:pt modelId="{7A4A6454-2F17-4C7E-84A9-BD3800872BC8}" type="sibTrans" cxnId="{634AF093-B976-420D-AFA9-3DE0042CEA6F}">
      <dgm:prSet/>
      <dgm:spPr/>
      <dgm:t>
        <a:bodyPr/>
        <a:lstStyle/>
        <a:p>
          <a:endParaRPr lang="en-US"/>
        </a:p>
      </dgm:t>
    </dgm:pt>
    <dgm:pt modelId="{443C1BCC-A27E-4F2F-9D76-1601CE75E01F}">
      <dgm:prSet/>
      <dgm:spPr/>
      <dgm:t>
        <a:bodyPr/>
        <a:lstStyle/>
        <a:p>
          <a:r>
            <a:rPr lang="en-US" altLang="en-US"/>
            <a:t>Support Vector Machine (SVM).</a:t>
          </a:r>
          <a:endParaRPr lang="en-US"/>
        </a:p>
      </dgm:t>
    </dgm:pt>
    <dgm:pt modelId="{04AA64D6-1998-4594-B76E-DCC291564BD7}" type="parTrans" cxnId="{752A7CEB-7B8B-4C12-8C90-1DB99D1F817A}">
      <dgm:prSet/>
      <dgm:spPr/>
      <dgm:t>
        <a:bodyPr/>
        <a:lstStyle/>
        <a:p>
          <a:endParaRPr lang="en-US"/>
        </a:p>
      </dgm:t>
    </dgm:pt>
    <dgm:pt modelId="{138A4B0B-639B-49B3-A21F-932FD711FB4D}" type="sibTrans" cxnId="{752A7CEB-7B8B-4C12-8C90-1DB99D1F817A}">
      <dgm:prSet/>
      <dgm:spPr/>
      <dgm:t>
        <a:bodyPr/>
        <a:lstStyle/>
        <a:p>
          <a:endParaRPr lang="en-US"/>
        </a:p>
      </dgm:t>
    </dgm:pt>
    <dgm:pt modelId="{644EF6FB-0633-4AB9-BC37-DF8F4B7B4BCF}">
      <dgm:prSet/>
      <dgm:spPr/>
      <dgm:t>
        <a:bodyPr/>
        <a:lstStyle/>
        <a:p>
          <a:r>
            <a:rPr lang="en-US" altLang="en-US"/>
            <a:t>Random Forest Classifier.</a:t>
          </a:r>
          <a:endParaRPr lang="en-US"/>
        </a:p>
      </dgm:t>
    </dgm:pt>
    <dgm:pt modelId="{3418C868-DBF8-46B1-AA13-4D63EF59BE02}" type="parTrans" cxnId="{5B56825E-9097-4397-9FC9-2F048ECB5069}">
      <dgm:prSet/>
      <dgm:spPr/>
      <dgm:t>
        <a:bodyPr/>
        <a:lstStyle/>
        <a:p>
          <a:endParaRPr lang="en-US"/>
        </a:p>
      </dgm:t>
    </dgm:pt>
    <dgm:pt modelId="{E3481B2D-A143-4B0A-8E8C-21B40250FC4C}" type="sibTrans" cxnId="{5B56825E-9097-4397-9FC9-2F048ECB5069}">
      <dgm:prSet/>
      <dgm:spPr/>
      <dgm:t>
        <a:bodyPr/>
        <a:lstStyle/>
        <a:p>
          <a:endParaRPr lang="en-US"/>
        </a:p>
      </dgm:t>
    </dgm:pt>
    <dgm:pt modelId="{FDA64005-C19B-4228-9E05-82051624A82A}">
      <dgm:prSet/>
      <dgm:spPr>
        <a:solidFill>
          <a:srgbClr val="FBB031"/>
        </a:solidFill>
      </dgm:spPr>
      <dgm:t>
        <a:bodyPr/>
        <a:lstStyle/>
        <a:p>
          <a:r>
            <a:rPr lang="en-US" altLang="en-US" b="1"/>
            <a:t>Features:</a:t>
          </a:r>
          <a:endParaRPr lang="en-US" b="1"/>
        </a:p>
      </dgm:t>
    </dgm:pt>
    <dgm:pt modelId="{6692C262-5452-4C3C-AC8A-356A8176E93E}" type="parTrans" cxnId="{5DB32206-CF6A-4153-83D8-3CC042AC5E18}">
      <dgm:prSet/>
      <dgm:spPr/>
      <dgm:t>
        <a:bodyPr/>
        <a:lstStyle/>
        <a:p>
          <a:endParaRPr lang="en-US"/>
        </a:p>
      </dgm:t>
    </dgm:pt>
    <dgm:pt modelId="{6F30631D-9FDF-4CE0-881B-49EAC49967EB}" type="sibTrans" cxnId="{5DB32206-CF6A-4153-83D8-3CC042AC5E18}">
      <dgm:prSet/>
      <dgm:spPr/>
      <dgm:t>
        <a:bodyPr/>
        <a:lstStyle/>
        <a:p>
          <a:endParaRPr lang="en-US"/>
        </a:p>
      </dgm:t>
    </dgm:pt>
    <dgm:pt modelId="{8A9CB709-AE6F-42CA-BBE7-9A8F99F147C5}">
      <dgm:prSet/>
      <dgm:spPr/>
      <dgm:t>
        <a:bodyPr/>
        <a:lstStyle/>
        <a:p>
          <a:r>
            <a:rPr lang="en-US" altLang="en-US"/>
            <a:t>Combined traffic and weather data.</a:t>
          </a:r>
          <a:endParaRPr lang="en-US"/>
        </a:p>
      </dgm:t>
    </dgm:pt>
    <dgm:pt modelId="{26913E39-CD89-4D4F-9A5C-57A41231304C}" type="parTrans" cxnId="{A5EBC43E-8526-4F96-82EF-853DCAB60034}">
      <dgm:prSet/>
      <dgm:spPr/>
      <dgm:t>
        <a:bodyPr/>
        <a:lstStyle/>
        <a:p>
          <a:endParaRPr lang="en-US"/>
        </a:p>
      </dgm:t>
    </dgm:pt>
    <dgm:pt modelId="{81C6F332-D5AD-4C75-BC00-99D138E0AF23}" type="sibTrans" cxnId="{A5EBC43E-8526-4F96-82EF-853DCAB60034}">
      <dgm:prSet/>
      <dgm:spPr/>
      <dgm:t>
        <a:bodyPr/>
        <a:lstStyle/>
        <a:p>
          <a:endParaRPr lang="en-US"/>
        </a:p>
      </dgm:t>
    </dgm:pt>
    <dgm:pt modelId="{DB21BCD4-BF71-4960-8D62-B74BD4A6FCDB}">
      <dgm:prSet/>
      <dgm:spPr>
        <a:solidFill>
          <a:srgbClr val="FBB031"/>
        </a:solidFill>
      </dgm:spPr>
      <dgm:t>
        <a:bodyPr/>
        <a:lstStyle/>
        <a:p>
          <a:r>
            <a:rPr lang="en-US" altLang="en-US" b="1"/>
            <a:t>Targets:</a:t>
          </a:r>
          <a:endParaRPr lang="en-US" b="1"/>
        </a:p>
      </dgm:t>
    </dgm:pt>
    <dgm:pt modelId="{B95BB831-E083-4DBC-A927-18602CEE7074}" type="parTrans" cxnId="{C909BC90-9D29-4396-8DDD-0B925BCE29DD}">
      <dgm:prSet/>
      <dgm:spPr/>
      <dgm:t>
        <a:bodyPr/>
        <a:lstStyle/>
        <a:p>
          <a:endParaRPr lang="en-US"/>
        </a:p>
      </dgm:t>
    </dgm:pt>
    <dgm:pt modelId="{DB2C736C-F3CF-41C7-8D4D-9A257FB4C172}" type="sibTrans" cxnId="{C909BC90-9D29-4396-8DDD-0B925BCE29DD}">
      <dgm:prSet/>
      <dgm:spPr/>
      <dgm:t>
        <a:bodyPr/>
        <a:lstStyle/>
        <a:p>
          <a:endParaRPr lang="en-US"/>
        </a:p>
      </dgm:t>
    </dgm:pt>
    <dgm:pt modelId="{EB4EACA5-A7E9-4906-BDB4-AB7A743299E4}">
      <dgm:prSet/>
      <dgm:spPr/>
      <dgm:t>
        <a:bodyPr/>
        <a:lstStyle/>
        <a:p>
          <a:r>
            <a:rPr lang="en-US" altLang="en-US"/>
            <a:t>Multi-label prediction for clusters (Cluster0–Cluster5).</a:t>
          </a:r>
          <a:endParaRPr lang="en-US"/>
        </a:p>
      </dgm:t>
    </dgm:pt>
    <dgm:pt modelId="{C4F03469-7F65-4B2F-9C6E-E6EEFEC84FDA}" type="parTrans" cxnId="{A30EC8A0-47B7-401A-814D-E67A814A750C}">
      <dgm:prSet/>
      <dgm:spPr/>
      <dgm:t>
        <a:bodyPr/>
        <a:lstStyle/>
        <a:p>
          <a:endParaRPr lang="en-US"/>
        </a:p>
      </dgm:t>
    </dgm:pt>
    <dgm:pt modelId="{701CE048-8AFF-4192-A2A6-7B9391542AC0}" type="sibTrans" cxnId="{A30EC8A0-47B7-401A-814D-E67A814A750C}">
      <dgm:prSet/>
      <dgm:spPr/>
      <dgm:t>
        <a:bodyPr/>
        <a:lstStyle/>
        <a:p>
          <a:endParaRPr lang="en-US"/>
        </a:p>
      </dgm:t>
    </dgm:pt>
    <dgm:pt modelId="{D302EEA9-A481-4B5E-B54C-B22C8C664F7D}">
      <dgm:prSet/>
      <dgm:spPr/>
      <dgm:t>
        <a:bodyPr/>
        <a:lstStyle/>
        <a:p>
          <a:r>
            <a:rPr lang="en-US" altLang="en-US"/>
            <a:t>Time-lagged features for clustering (e.g., C0D-1HA, C1D-2HA).</a:t>
          </a:r>
          <a:endParaRPr lang="en-US"/>
        </a:p>
      </dgm:t>
    </dgm:pt>
    <dgm:pt modelId="{07A62C3A-BB6A-4288-8057-AA5BA7D6ED5A}" type="parTrans" cxnId="{A75799DA-5196-4209-B69D-53C0F6440655}">
      <dgm:prSet/>
      <dgm:spPr/>
      <dgm:t>
        <a:bodyPr/>
        <a:lstStyle/>
        <a:p>
          <a:endParaRPr lang="en-CA"/>
        </a:p>
      </dgm:t>
    </dgm:pt>
    <dgm:pt modelId="{78F6BC6F-BD41-4122-8B8F-274262CFA603}" type="sibTrans" cxnId="{A75799DA-5196-4209-B69D-53C0F6440655}">
      <dgm:prSet/>
      <dgm:spPr/>
      <dgm:t>
        <a:bodyPr/>
        <a:lstStyle/>
        <a:p>
          <a:endParaRPr lang="en-CA"/>
        </a:p>
      </dgm:t>
    </dgm:pt>
    <dgm:pt modelId="{59245BCE-E7BE-4E0D-8CFA-CE1954CA63BC}" type="pres">
      <dgm:prSet presAssocID="{C84FF37E-C97A-4551-B364-2723B562C5C0}" presName="Name0" presStyleCnt="0">
        <dgm:presLayoutVars>
          <dgm:dir/>
          <dgm:animLvl val="lvl"/>
          <dgm:resizeHandles val="exact"/>
        </dgm:presLayoutVars>
      </dgm:prSet>
      <dgm:spPr/>
    </dgm:pt>
    <dgm:pt modelId="{C209A8F5-D55B-449F-A1E9-42699B125713}" type="pres">
      <dgm:prSet presAssocID="{00136B1E-958F-426D-93BE-C4DBBF370DE1}" presName="linNode" presStyleCnt="0"/>
      <dgm:spPr/>
    </dgm:pt>
    <dgm:pt modelId="{FD116BDA-41A7-45EB-991D-1BDDACA69C93}" type="pres">
      <dgm:prSet presAssocID="{00136B1E-958F-426D-93BE-C4DBBF370DE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0F99F62D-B996-4E35-86F3-0F24DDFB6AF3}" type="pres">
      <dgm:prSet presAssocID="{7A4A6454-2F17-4C7E-84A9-BD3800872BC8}" presName="sp" presStyleCnt="0"/>
      <dgm:spPr/>
    </dgm:pt>
    <dgm:pt modelId="{65683F02-634F-4AE8-8DA3-1C6CF1A9A1B9}" type="pres">
      <dgm:prSet presAssocID="{443C1BCC-A27E-4F2F-9D76-1601CE75E01F}" presName="linNode" presStyleCnt="0"/>
      <dgm:spPr/>
    </dgm:pt>
    <dgm:pt modelId="{547E3993-8E6E-46C6-9012-78347A2F9319}" type="pres">
      <dgm:prSet presAssocID="{443C1BCC-A27E-4F2F-9D76-1601CE75E01F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23EC9B9E-1FF9-419E-B6F6-B3BD2A82569C}" type="pres">
      <dgm:prSet presAssocID="{138A4B0B-639B-49B3-A21F-932FD711FB4D}" presName="sp" presStyleCnt="0"/>
      <dgm:spPr/>
    </dgm:pt>
    <dgm:pt modelId="{F1764B78-0D6D-46DA-9745-73F1174F4B3B}" type="pres">
      <dgm:prSet presAssocID="{644EF6FB-0633-4AB9-BC37-DF8F4B7B4BCF}" presName="linNode" presStyleCnt="0"/>
      <dgm:spPr/>
    </dgm:pt>
    <dgm:pt modelId="{5853612F-7956-46FF-810D-8F5E68234694}" type="pres">
      <dgm:prSet presAssocID="{644EF6FB-0633-4AB9-BC37-DF8F4B7B4BCF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FE387C91-4B65-4F9F-A1B5-BBDFD51D7576}" type="pres">
      <dgm:prSet presAssocID="{E3481B2D-A143-4B0A-8E8C-21B40250FC4C}" presName="sp" presStyleCnt="0"/>
      <dgm:spPr/>
    </dgm:pt>
    <dgm:pt modelId="{010D5BB0-E952-4C21-A1B5-A9F9B2E4A0DF}" type="pres">
      <dgm:prSet presAssocID="{FDA64005-C19B-4228-9E05-82051624A82A}" presName="linNode" presStyleCnt="0"/>
      <dgm:spPr/>
    </dgm:pt>
    <dgm:pt modelId="{0044663F-55AC-4EB1-8F2A-5A1988CFB764}" type="pres">
      <dgm:prSet presAssocID="{FDA64005-C19B-4228-9E05-82051624A82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44A86C54-7C02-4B46-8D47-A4301E95C8B6}" type="pres">
      <dgm:prSet presAssocID="{6F30631D-9FDF-4CE0-881B-49EAC49967EB}" presName="sp" presStyleCnt="0"/>
      <dgm:spPr/>
    </dgm:pt>
    <dgm:pt modelId="{7A0F8D84-EDC7-4745-BD4B-434E4A2420DD}" type="pres">
      <dgm:prSet presAssocID="{8A9CB709-AE6F-42CA-BBE7-9A8F99F147C5}" presName="linNode" presStyleCnt="0"/>
      <dgm:spPr/>
    </dgm:pt>
    <dgm:pt modelId="{F1C8A6A7-4F1D-4E3B-A5A2-ECC70E661787}" type="pres">
      <dgm:prSet presAssocID="{8A9CB709-AE6F-42CA-BBE7-9A8F99F147C5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CE3FF551-C123-4624-A862-5FAEB24E6D04}" type="pres">
      <dgm:prSet presAssocID="{81C6F332-D5AD-4C75-BC00-99D138E0AF23}" presName="sp" presStyleCnt="0"/>
      <dgm:spPr/>
    </dgm:pt>
    <dgm:pt modelId="{6A89EB02-6823-42A3-9007-324C470BF956}" type="pres">
      <dgm:prSet presAssocID="{D302EEA9-A481-4B5E-B54C-B22C8C664F7D}" presName="linNode" presStyleCnt="0"/>
      <dgm:spPr/>
    </dgm:pt>
    <dgm:pt modelId="{F2D2291F-587E-4094-A4CF-E97AC242B691}" type="pres">
      <dgm:prSet presAssocID="{D302EEA9-A481-4B5E-B54C-B22C8C664F7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B7FF0E5B-C862-4409-A36B-B982FB8FA32D}" type="pres">
      <dgm:prSet presAssocID="{78F6BC6F-BD41-4122-8B8F-274262CFA603}" presName="sp" presStyleCnt="0"/>
      <dgm:spPr/>
    </dgm:pt>
    <dgm:pt modelId="{FE87DBD1-5AA5-40BB-855E-3AB664BBCB29}" type="pres">
      <dgm:prSet presAssocID="{DB21BCD4-BF71-4960-8D62-B74BD4A6FCDB}" presName="linNode" presStyleCnt="0"/>
      <dgm:spPr/>
    </dgm:pt>
    <dgm:pt modelId="{663304DB-8E27-4FB1-88A3-F54A7ABA974C}" type="pres">
      <dgm:prSet presAssocID="{DB21BCD4-BF71-4960-8D62-B74BD4A6FCDB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3BF70821-934D-4830-983A-4BFCD44D58C7}" type="pres">
      <dgm:prSet presAssocID="{DB2C736C-F3CF-41C7-8D4D-9A257FB4C172}" presName="sp" presStyleCnt="0"/>
      <dgm:spPr/>
    </dgm:pt>
    <dgm:pt modelId="{AA39D851-12EA-4DB7-B8E5-4475B6424AA2}" type="pres">
      <dgm:prSet presAssocID="{EB4EACA5-A7E9-4906-BDB4-AB7A743299E4}" presName="linNode" presStyleCnt="0"/>
      <dgm:spPr/>
    </dgm:pt>
    <dgm:pt modelId="{2F1ED249-2C41-4CB4-AD6C-AF6276B2432F}" type="pres">
      <dgm:prSet presAssocID="{EB4EACA5-A7E9-4906-BDB4-AB7A743299E4}" presName="parentText" presStyleLbl="node1" presStyleIdx="7" presStyleCnt="8">
        <dgm:presLayoutVars>
          <dgm:chMax val="1"/>
          <dgm:bulletEnabled val="1"/>
        </dgm:presLayoutVars>
      </dgm:prSet>
      <dgm:spPr/>
    </dgm:pt>
  </dgm:ptLst>
  <dgm:cxnLst>
    <dgm:cxn modelId="{5DB32206-CF6A-4153-83D8-3CC042AC5E18}" srcId="{C84FF37E-C97A-4551-B364-2723B562C5C0}" destId="{FDA64005-C19B-4228-9E05-82051624A82A}" srcOrd="3" destOrd="0" parTransId="{6692C262-5452-4C3C-AC8A-356A8176E93E}" sibTransId="{6F30631D-9FDF-4CE0-881B-49EAC49967EB}"/>
    <dgm:cxn modelId="{4576E10A-9C63-4D79-9AC7-2E53701FF592}" type="presOf" srcId="{443C1BCC-A27E-4F2F-9D76-1601CE75E01F}" destId="{547E3993-8E6E-46C6-9012-78347A2F9319}" srcOrd="0" destOrd="0" presId="urn:microsoft.com/office/officeart/2005/8/layout/vList5"/>
    <dgm:cxn modelId="{C3999211-FE3E-4E90-9C6F-F7EF11546FB8}" type="presOf" srcId="{C84FF37E-C97A-4551-B364-2723B562C5C0}" destId="{59245BCE-E7BE-4E0D-8CFA-CE1954CA63BC}" srcOrd="0" destOrd="0" presId="urn:microsoft.com/office/officeart/2005/8/layout/vList5"/>
    <dgm:cxn modelId="{2CFA9919-5305-45EC-A241-B21EBAE93D2A}" type="presOf" srcId="{EB4EACA5-A7E9-4906-BDB4-AB7A743299E4}" destId="{2F1ED249-2C41-4CB4-AD6C-AF6276B2432F}" srcOrd="0" destOrd="0" presId="urn:microsoft.com/office/officeart/2005/8/layout/vList5"/>
    <dgm:cxn modelId="{A5EBC43E-8526-4F96-82EF-853DCAB60034}" srcId="{C84FF37E-C97A-4551-B364-2723B562C5C0}" destId="{8A9CB709-AE6F-42CA-BBE7-9A8F99F147C5}" srcOrd="4" destOrd="0" parTransId="{26913E39-CD89-4D4F-9A5C-57A41231304C}" sibTransId="{81C6F332-D5AD-4C75-BC00-99D138E0AF23}"/>
    <dgm:cxn modelId="{88374F5E-8943-44E2-952A-D35507B6FB42}" type="presOf" srcId="{FDA64005-C19B-4228-9E05-82051624A82A}" destId="{0044663F-55AC-4EB1-8F2A-5A1988CFB764}" srcOrd="0" destOrd="0" presId="urn:microsoft.com/office/officeart/2005/8/layout/vList5"/>
    <dgm:cxn modelId="{5B56825E-9097-4397-9FC9-2F048ECB5069}" srcId="{C84FF37E-C97A-4551-B364-2723B562C5C0}" destId="{644EF6FB-0633-4AB9-BC37-DF8F4B7B4BCF}" srcOrd="2" destOrd="0" parTransId="{3418C868-DBF8-46B1-AA13-4D63EF59BE02}" sibTransId="{E3481B2D-A143-4B0A-8E8C-21B40250FC4C}"/>
    <dgm:cxn modelId="{2E801148-D56E-48FF-B4FC-AEC31242CD6E}" type="presOf" srcId="{00136B1E-958F-426D-93BE-C4DBBF370DE1}" destId="{FD116BDA-41A7-45EB-991D-1BDDACA69C93}" srcOrd="0" destOrd="0" presId="urn:microsoft.com/office/officeart/2005/8/layout/vList5"/>
    <dgm:cxn modelId="{C909BC90-9D29-4396-8DDD-0B925BCE29DD}" srcId="{C84FF37E-C97A-4551-B364-2723B562C5C0}" destId="{DB21BCD4-BF71-4960-8D62-B74BD4A6FCDB}" srcOrd="6" destOrd="0" parTransId="{B95BB831-E083-4DBC-A927-18602CEE7074}" sibTransId="{DB2C736C-F3CF-41C7-8D4D-9A257FB4C172}"/>
    <dgm:cxn modelId="{634AF093-B976-420D-AFA9-3DE0042CEA6F}" srcId="{C84FF37E-C97A-4551-B364-2723B562C5C0}" destId="{00136B1E-958F-426D-93BE-C4DBBF370DE1}" srcOrd="0" destOrd="0" parTransId="{82954FA6-7176-473C-8985-8A39D793D958}" sibTransId="{7A4A6454-2F17-4C7E-84A9-BD3800872BC8}"/>
    <dgm:cxn modelId="{8198E095-38FD-4D27-93E6-A779197744ED}" type="presOf" srcId="{8A9CB709-AE6F-42CA-BBE7-9A8F99F147C5}" destId="{F1C8A6A7-4F1D-4E3B-A5A2-ECC70E661787}" srcOrd="0" destOrd="0" presId="urn:microsoft.com/office/officeart/2005/8/layout/vList5"/>
    <dgm:cxn modelId="{A30EC8A0-47B7-401A-814D-E67A814A750C}" srcId="{C84FF37E-C97A-4551-B364-2723B562C5C0}" destId="{EB4EACA5-A7E9-4906-BDB4-AB7A743299E4}" srcOrd="7" destOrd="0" parTransId="{C4F03469-7F65-4B2F-9C6E-E6EEFEC84FDA}" sibTransId="{701CE048-8AFF-4192-A2A6-7B9391542AC0}"/>
    <dgm:cxn modelId="{F90B41D2-F53F-43CE-B9C3-4C6B68EB0F85}" type="presOf" srcId="{D302EEA9-A481-4B5E-B54C-B22C8C664F7D}" destId="{F2D2291F-587E-4094-A4CF-E97AC242B691}" srcOrd="0" destOrd="0" presId="urn:microsoft.com/office/officeart/2005/8/layout/vList5"/>
    <dgm:cxn modelId="{A75799DA-5196-4209-B69D-53C0F6440655}" srcId="{C84FF37E-C97A-4551-B364-2723B562C5C0}" destId="{D302EEA9-A481-4B5E-B54C-B22C8C664F7D}" srcOrd="5" destOrd="0" parTransId="{07A62C3A-BB6A-4288-8057-AA5BA7D6ED5A}" sibTransId="{78F6BC6F-BD41-4122-8B8F-274262CFA603}"/>
    <dgm:cxn modelId="{752A7CEB-7B8B-4C12-8C90-1DB99D1F817A}" srcId="{C84FF37E-C97A-4551-B364-2723B562C5C0}" destId="{443C1BCC-A27E-4F2F-9D76-1601CE75E01F}" srcOrd="1" destOrd="0" parTransId="{04AA64D6-1998-4594-B76E-DCC291564BD7}" sibTransId="{138A4B0B-639B-49B3-A21F-932FD711FB4D}"/>
    <dgm:cxn modelId="{966869F8-A89A-4079-B4EB-CAEF60BE8360}" type="presOf" srcId="{644EF6FB-0633-4AB9-BC37-DF8F4B7B4BCF}" destId="{5853612F-7956-46FF-810D-8F5E68234694}" srcOrd="0" destOrd="0" presId="urn:microsoft.com/office/officeart/2005/8/layout/vList5"/>
    <dgm:cxn modelId="{080CD2FE-44BD-4AA2-9A7F-5D2F5C91EDED}" type="presOf" srcId="{DB21BCD4-BF71-4960-8D62-B74BD4A6FCDB}" destId="{663304DB-8E27-4FB1-88A3-F54A7ABA974C}" srcOrd="0" destOrd="0" presId="urn:microsoft.com/office/officeart/2005/8/layout/vList5"/>
    <dgm:cxn modelId="{A075A49D-5472-4681-98D8-7D10C10B5AB0}" type="presParOf" srcId="{59245BCE-E7BE-4E0D-8CFA-CE1954CA63BC}" destId="{C209A8F5-D55B-449F-A1E9-42699B125713}" srcOrd="0" destOrd="0" presId="urn:microsoft.com/office/officeart/2005/8/layout/vList5"/>
    <dgm:cxn modelId="{1DFFC478-F68E-45E9-9A0F-9F8FC5A78B60}" type="presParOf" srcId="{C209A8F5-D55B-449F-A1E9-42699B125713}" destId="{FD116BDA-41A7-45EB-991D-1BDDACA69C93}" srcOrd="0" destOrd="0" presId="urn:microsoft.com/office/officeart/2005/8/layout/vList5"/>
    <dgm:cxn modelId="{39108656-9FE1-4331-A666-49B4C9FE7701}" type="presParOf" srcId="{59245BCE-E7BE-4E0D-8CFA-CE1954CA63BC}" destId="{0F99F62D-B996-4E35-86F3-0F24DDFB6AF3}" srcOrd="1" destOrd="0" presId="urn:microsoft.com/office/officeart/2005/8/layout/vList5"/>
    <dgm:cxn modelId="{657F30EB-5D54-452A-AF52-EFBC5EED3B2D}" type="presParOf" srcId="{59245BCE-E7BE-4E0D-8CFA-CE1954CA63BC}" destId="{65683F02-634F-4AE8-8DA3-1C6CF1A9A1B9}" srcOrd="2" destOrd="0" presId="urn:microsoft.com/office/officeart/2005/8/layout/vList5"/>
    <dgm:cxn modelId="{E0A708A7-FB7E-4445-A8DE-FAC8942E2CE8}" type="presParOf" srcId="{65683F02-634F-4AE8-8DA3-1C6CF1A9A1B9}" destId="{547E3993-8E6E-46C6-9012-78347A2F9319}" srcOrd="0" destOrd="0" presId="urn:microsoft.com/office/officeart/2005/8/layout/vList5"/>
    <dgm:cxn modelId="{24A769B4-35AF-4894-A6FE-3617CCC9BD39}" type="presParOf" srcId="{59245BCE-E7BE-4E0D-8CFA-CE1954CA63BC}" destId="{23EC9B9E-1FF9-419E-B6F6-B3BD2A82569C}" srcOrd="3" destOrd="0" presId="urn:microsoft.com/office/officeart/2005/8/layout/vList5"/>
    <dgm:cxn modelId="{3966443B-37BB-4E18-93E8-9C9EB803D7D3}" type="presParOf" srcId="{59245BCE-E7BE-4E0D-8CFA-CE1954CA63BC}" destId="{F1764B78-0D6D-46DA-9745-73F1174F4B3B}" srcOrd="4" destOrd="0" presId="urn:microsoft.com/office/officeart/2005/8/layout/vList5"/>
    <dgm:cxn modelId="{3B70C76C-8B7F-49D9-98BF-00864F334BB8}" type="presParOf" srcId="{F1764B78-0D6D-46DA-9745-73F1174F4B3B}" destId="{5853612F-7956-46FF-810D-8F5E68234694}" srcOrd="0" destOrd="0" presId="urn:microsoft.com/office/officeart/2005/8/layout/vList5"/>
    <dgm:cxn modelId="{2B86A6CC-065B-4AD3-AF2A-AE91C45FDD45}" type="presParOf" srcId="{59245BCE-E7BE-4E0D-8CFA-CE1954CA63BC}" destId="{FE387C91-4B65-4F9F-A1B5-BBDFD51D7576}" srcOrd="5" destOrd="0" presId="urn:microsoft.com/office/officeart/2005/8/layout/vList5"/>
    <dgm:cxn modelId="{26477E62-DF8F-4DE1-A2ED-EBEB38A14B30}" type="presParOf" srcId="{59245BCE-E7BE-4E0D-8CFA-CE1954CA63BC}" destId="{010D5BB0-E952-4C21-A1B5-A9F9B2E4A0DF}" srcOrd="6" destOrd="0" presId="urn:microsoft.com/office/officeart/2005/8/layout/vList5"/>
    <dgm:cxn modelId="{FED8E08B-7EA6-4024-A05A-EB6D849FC3FC}" type="presParOf" srcId="{010D5BB0-E952-4C21-A1B5-A9F9B2E4A0DF}" destId="{0044663F-55AC-4EB1-8F2A-5A1988CFB764}" srcOrd="0" destOrd="0" presId="urn:microsoft.com/office/officeart/2005/8/layout/vList5"/>
    <dgm:cxn modelId="{35509FC6-6450-42E2-83BF-60006CB02811}" type="presParOf" srcId="{59245BCE-E7BE-4E0D-8CFA-CE1954CA63BC}" destId="{44A86C54-7C02-4B46-8D47-A4301E95C8B6}" srcOrd="7" destOrd="0" presId="urn:microsoft.com/office/officeart/2005/8/layout/vList5"/>
    <dgm:cxn modelId="{E59E8B42-0BF2-488C-AFD4-3764B4938313}" type="presParOf" srcId="{59245BCE-E7BE-4E0D-8CFA-CE1954CA63BC}" destId="{7A0F8D84-EDC7-4745-BD4B-434E4A2420DD}" srcOrd="8" destOrd="0" presId="urn:microsoft.com/office/officeart/2005/8/layout/vList5"/>
    <dgm:cxn modelId="{DA5C0202-3397-44BB-941F-EF57FE226DB2}" type="presParOf" srcId="{7A0F8D84-EDC7-4745-BD4B-434E4A2420DD}" destId="{F1C8A6A7-4F1D-4E3B-A5A2-ECC70E661787}" srcOrd="0" destOrd="0" presId="urn:microsoft.com/office/officeart/2005/8/layout/vList5"/>
    <dgm:cxn modelId="{C5F75F5F-0CDB-4085-89AF-F39D1724247E}" type="presParOf" srcId="{59245BCE-E7BE-4E0D-8CFA-CE1954CA63BC}" destId="{CE3FF551-C123-4624-A862-5FAEB24E6D04}" srcOrd="9" destOrd="0" presId="urn:microsoft.com/office/officeart/2005/8/layout/vList5"/>
    <dgm:cxn modelId="{5FBB3DD0-DC97-42D9-A015-16E6D35697D5}" type="presParOf" srcId="{59245BCE-E7BE-4E0D-8CFA-CE1954CA63BC}" destId="{6A89EB02-6823-42A3-9007-324C470BF956}" srcOrd="10" destOrd="0" presId="urn:microsoft.com/office/officeart/2005/8/layout/vList5"/>
    <dgm:cxn modelId="{48106615-634B-4BA2-80CA-D4256A99352B}" type="presParOf" srcId="{6A89EB02-6823-42A3-9007-324C470BF956}" destId="{F2D2291F-587E-4094-A4CF-E97AC242B691}" srcOrd="0" destOrd="0" presId="urn:microsoft.com/office/officeart/2005/8/layout/vList5"/>
    <dgm:cxn modelId="{FE22C41E-77A7-4179-85A2-1BDE1657C1E7}" type="presParOf" srcId="{59245BCE-E7BE-4E0D-8CFA-CE1954CA63BC}" destId="{B7FF0E5B-C862-4409-A36B-B982FB8FA32D}" srcOrd="11" destOrd="0" presId="urn:microsoft.com/office/officeart/2005/8/layout/vList5"/>
    <dgm:cxn modelId="{9A396E3D-82EB-4791-9B8D-65C7D7636583}" type="presParOf" srcId="{59245BCE-E7BE-4E0D-8CFA-CE1954CA63BC}" destId="{FE87DBD1-5AA5-40BB-855E-3AB664BBCB29}" srcOrd="12" destOrd="0" presId="urn:microsoft.com/office/officeart/2005/8/layout/vList5"/>
    <dgm:cxn modelId="{3D3AFD1F-16E4-497C-BE5F-91E86F8C2584}" type="presParOf" srcId="{FE87DBD1-5AA5-40BB-855E-3AB664BBCB29}" destId="{663304DB-8E27-4FB1-88A3-F54A7ABA974C}" srcOrd="0" destOrd="0" presId="urn:microsoft.com/office/officeart/2005/8/layout/vList5"/>
    <dgm:cxn modelId="{56DC385A-543A-4F33-A281-EB65A3E48C29}" type="presParOf" srcId="{59245BCE-E7BE-4E0D-8CFA-CE1954CA63BC}" destId="{3BF70821-934D-4830-983A-4BFCD44D58C7}" srcOrd="13" destOrd="0" presId="urn:microsoft.com/office/officeart/2005/8/layout/vList5"/>
    <dgm:cxn modelId="{331E4CB7-EB49-4A90-AFBE-6D8361EEA8C6}" type="presParOf" srcId="{59245BCE-E7BE-4E0D-8CFA-CE1954CA63BC}" destId="{AA39D851-12EA-4DB7-B8E5-4475B6424AA2}" srcOrd="14" destOrd="0" presId="urn:microsoft.com/office/officeart/2005/8/layout/vList5"/>
    <dgm:cxn modelId="{35D4A656-BE63-4679-B7C9-805265A14FA0}" type="presParOf" srcId="{AA39D851-12EA-4DB7-B8E5-4475B6424AA2}" destId="{2F1ED249-2C41-4CB4-AD6C-AF6276B2432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739CFA-A59E-4789-8377-3CC9E3C15F6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2972FA-EDAC-4D8D-AB7B-FC2DCA8AD00D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US" b="1" dirty="0"/>
            <a:t>Grid Search:</a:t>
          </a:r>
          <a:endParaRPr lang="en-US" dirty="0"/>
        </a:p>
      </dgm:t>
    </dgm:pt>
    <dgm:pt modelId="{A9BC3B4C-F30B-423D-A28E-DC28BA03A692}" type="parTrans" cxnId="{6C39EB64-BCFF-4B7A-A5D4-3BD104F2AC59}">
      <dgm:prSet/>
      <dgm:spPr/>
      <dgm:t>
        <a:bodyPr/>
        <a:lstStyle/>
        <a:p>
          <a:endParaRPr lang="en-CA"/>
        </a:p>
      </dgm:t>
    </dgm:pt>
    <dgm:pt modelId="{ABDCA9FB-E7A9-4F55-828F-2CCD59D6515C}" type="sibTrans" cxnId="{6C39EB64-BCFF-4B7A-A5D4-3BD104F2AC59}">
      <dgm:prSet/>
      <dgm:spPr/>
      <dgm:t>
        <a:bodyPr/>
        <a:lstStyle/>
        <a:p>
          <a:endParaRPr lang="en-CA"/>
        </a:p>
      </dgm:t>
    </dgm:pt>
    <dgm:pt modelId="{A7DB49C3-060D-4AC7-B035-D63D216055F7}">
      <dgm:prSet/>
      <dgm:spPr/>
      <dgm:t>
        <a:bodyPr/>
        <a:lstStyle/>
        <a:p>
          <a:r>
            <a:rPr lang="en-CA"/>
            <a:t>Used 5-fold cross-validation.</a:t>
          </a:r>
        </a:p>
      </dgm:t>
    </dgm:pt>
    <dgm:pt modelId="{54A50D2E-FF0B-4F63-9324-ABC79F4F226A}" type="parTrans" cxnId="{16C9341A-4A75-4026-A74A-D923CB7C0D81}">
      <dgm:prSet/>
      <dgm:spPr/>
      <dgm:t>
        <a:bodyPr/>
        <a:lstStyle/>
        <a:p>
          <a:endParaRPr lang="en-CA"/>
        </a:p>
      </dgm:t>
    </dgm:pt>
    <dgm:pt modelId="{7F0A2379-59E8-4F68-AE26-7F0483BF5E5E}" type="sibTrans" cxnId="{16C9341A-4A75-4026-A74A-D923CB7C0D81}">
      <dgm:prSet/>
      <dgm:spPr/>
      <dgm:t>
        <a:bodyPr/>
        <a:lstStyle/>
        <a:p>
          <a:endParaRPr lang="en-CA"/>
        </a:p>
      </dgm:t>
    </dgm:pt>
    <dgm:pt modelId="{83BE83AE-56CD-4131-A2D3-BB9308DD34CB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CA" b="1" dirty="0"/>
            <a:t>Best Parameters:</a:t>
          </a:r>
          <a:endParaRPr lang="en-CA" dirty="0"/>
        </a:p>
      </dgm:t>
    </dgm:pt>
    <dgm:pt modelId="{0418E696-EAE0-475C-A29D-EEA6E7D2CE6D}" type="parTrans" cxnId="{1B8055E1-8F82-4836-A753-E1D80DFE7B3E}">
      <dgm:prSet/>
      <dgm:spPr/>
      <dgm:t>
        <a:bodyPr/>
        <a:lstStyle/>
        <a:p>
          <a:endParaRPr lang="en-CA"/>
        </a:p>
      </dgm:t>
    </dgm:pt>
    <dgm:pt modelId="{82EEBCBB-7FD1-4780-AB80-D1467227E833}" type="sibTrans" cxnId="{1B8055E1-8F82-4836-A753-E1D80DFE7B3E}">
      <dgm:prSet/>
      <dgm:spPr/>
      <dgm:t>
        <a:bodyPr/>
        <a:lstStyle/>
        <a:p>
          <a:endParaRPr lang="en-CA"/>
        </a:p>
      </dgm:t>
    </dgm:pt>
    <dgm:pt modelId="{FC7EFD67-1993-4134-BAF2-3BA0323DDD88}">
      <dgm:prSet/>
      <dgm:spPr/>
      <dgm:t>
        <a:bodyPr/>
        <a:lstStyle/>
        <a:p>
          <a:r>
            <a:rPr lang="en-US"/>
            <a:t>Random Forest: n_estimators=100, max_depth=10.</a:t>
          </a:r>
        </a:p>
      </dgm:t>
    </dgm:pt>
    <dgm:pt modelId="{4F5AA130-35FC-4E0C-B152-353544DE3F43}" type="parTrans" cxnId="{B41E80CD-1B67-4228-BA1E-6C14E687BD25}">
      <dgm:prSet/>
      <dgm:spPr/>
      <dgm:t>
        <a:bodyPr/>
        <a:lstStyle/>
        <a:p>
          <a:endParaRPr lang="en-CA"/>
        </a:p>
      </dgm:t>
    </dgm:pt>
    <dgm:pt modelId="{EB7015C5-C78E-4CE8-8E69-D14AD207C5E2}" type="sibTrans" cxnId="{B41E80CD-1B67-4228-BA1E-6C14E687BD25}">
      <dgm:prSet/>
      <dgm:spPr/>
      <dgm:t>
        <a:bodyPr/>
        <a:lstStyle/>
        <a:p>
          <a:endParaRPr lang="en-CA"/>
        </a:p>
      </dgm:t>
    </dgm:pt>
    <dgm:pt modelId="{F50EFD0C-DD00-418B-9557-FF95590F02FE}">
      <dgm:prSet/>
      <dgm:spPr/>
      <dgm:t>
        <a:bodyPr/>
        <a:lstStyle/>
        <a:p>
          <a:r>
            <a:rPr lang="en-US" dirty="0"/>
            <a:t>Explored parameters for SVM (C, gamma) and Random Forest (</a:t>
          </a:r>
          <a:r>
            <a:rPr lang="en-US" dirty="0" err="1"/>
            <a:t>n_estimators</a:t>
          </a:r>
          <a:r>
            <a:rPr lang="en-US" dirty="0"/>
            <a:t>, </a:t>
          </a:r>
          <a:r>
            <a:rPr lang="en-US" dirty="0" err="1"/>
            <a:t>max_depth</a:t>
          </a:r>
          <a:r>
            <a:rPr lang="en-US" dirty="0"/>
            <a:t>).</a:t>
          </a:r>
        </a:p>
      </dgm:t>
    </dgm:pt>
    <dgm:pt modelId="{E61EF88B-1A9C-428A-8044-1F543096F868}" type="parTrans" cxnId="{14498915-CA59-45AE-BFCF-2E3A125F636D}">
      <dgm:prSet/>
      <dgm:spPr/>
      <dgm:t>
        <a:bodyPr/>
        <a:lstStyle/>
        <a:p>
          <a:endParaRPr lang="en-CA"/>
        </a:p>
      </dgm:t>
    </dgm:pt>
    <dgm:pt modelId="{90D66058-5F75-4444-862D-5713D116F39E}" type="sibTrans" cxnId="{14498915-CA59-45AE-BFCF-2E3A125F636D}">
      <dgm:prSet/>
      <dgm:spPr/>
      <dgm:t>
        <a:bodyPr/>
        <a:lstStyle/>
        <a:p>
          <a:endParaRPr lang="en-CA"/>
        </a:p>
      </dgm:t>
    </dgm:pt>
    <dgm:pt modelId="{135BB0AE-7544-43B2-877F-711EF9916FC1}">
      <dgm:prSet/>
      <dgm:spPr/>
      <dgm:t>
        <a:bodyPr/>
        <a:lstStyle/>
        <a:p>
          <a:r>
            <a:rPr lang="en-CA" dirty="0"/>
            <a:t>SVM: C=1, gamma=0.1.</a:t>
          </a:r>
        </a:p>
      </dgm:t>
    </dgm:pt>
    <dgm:pt modelId="{DB9D5038-A05F-4BE3-9BB9-ED64139972BF}" type="parTrans" cxnId="{8EEA2486-B4E6-4E41-B0E7-C395383F4836}">
      <dgm:prSet/>
      <dgm:spPr/>
      <dgm:t>
        <a:bodyPr/>
        <a:lstStyle/>
        <a:p>
          <a:endParaRPr lang="en-CA"/>
        </a:p>
      </dgm:t>
    </dgm:pt>
    <dgm:pt modelId="{D0B6785D-18C8-465A-AFDE-6678CB1A8013}" type="sibTrans" cxnId="{8EEA2486-B4E6-4E41-B0E7-C395383F4836}">
      <dgm:prSet/>
      <dgm:spPr/>
      <dgm:t>
        <a:bodyPr/>
        <a:lstStyle/>
        <a:p>
          <a:endParaRPr lang="en-CA"/>
        </a:p>
      </dgm:t>
    </dgm:pt>
    <dgm:pt modelId="{8AC08666-2920-40AF-BB29-D049F2BC91E5}" type="pres">
      <dgm:prSet presAssocID="{BB739CFA-A59E-4789-8377-3CC9E3C15F65}" presName="linear" presStyleCnt="0">
        <dgm:presLayoutVars>
          <dgm:animLvl val="lvl"/>
          <dgm:resizeHandles val="exact"/>
        </dgm:presLayoutVars>
      </dgm:prSet>
      <dgm:spPr/>
    </dgm:pt>
    <dgm:pt modelId="{F634D4B2-4C21-467C-8195-61DC1049DAC5}" type="pres">
      <dgm:prSet presAssocID="{C62972FA-EDAC-4D8D-AB7B-FC2DCA8AD00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878B9A4-5DBA-4D0E-B1D6-39CE2293C009}" type="pres">
      <dgm:prSet presAssocID="{ABDCA9FB-E7A9-4F55-828F-2CCD59D6515C}" presName="spacer" presStyleCnt="0"/>
      <dgm:spPr/>
    </dgm:pt>
    <dgm:pt modelId="{BD4803D9-1306-407A-B852-EDAADAD194B6}" type="pres">
      <dgm:prSet presAssocID="{F50EFD0C-DD00-418B-9557-FF95590F02F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293F297-7851-4117-AD92-11B3C29294EB}" type="pres">
      <dgm:prSet presAssocID="{90D66058-5F75-4444-862D-5713D116F39E}" presName="spacer" presStyleCnt="0"/>
      <dgm:spPr/>
    </dgm:pt>
    <dgm:pt modelId="{202330EA-0813-4CD1-A487-90D400F5F967}" type="pres">
      <dgm:prSet presAssocID="{A7DB49C3-060D-4AC7-B035-D63D216055F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4233411-65C4-48C4-8DFF-8F607929BFA0}" type="pres">
      <dgm:prSet presAssocID="{7F0A2379-59E8-4F68-AE26-7F0483BF5E5E}" presName="spacer" presStyleCnt="0"/>
      <dgm:spPr/>
    </dgm:pt>
    <dgm:pt modelId="{54810EBF-0421-4024-8783-8E7F1E06AFA1}" type="pres">
      <dgm:prSet presAssocID="{83BE83AE-56CD-4131-A2D3-BB9308DD34C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DDDE5A8-D9AB-4A35-8608-DD9D68F3FC91}" type="pres">
      <dgm:prSet presAssocID="{82EEBCBB-7FD1-4780-AB80-D1467227E833}" presName="spacer" presStyleCnt="0"/>
      <dgm:spPr/>
    </dgm:pt>
    <dgm:pt modelId="{74947C21-7775-4DC5-8CF4-D3AB855040F5}" type="pres">
      <dgm:prSet presAssocID="{135BB0AE-7544-43B2-877F-711EF9916FC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8C8A16-C901-42B9-B343-1B2F35303D34}" type="pres">
      <dgm:prSet presAssocID="{D0B6785D-18C8-465A-AFDE-6678CB1A8013}" presName="spacer" presStyleCnt="0"/>
      <dgm:spPr/>
    </dgm:pt>
    <dgm:pt modelId="{B4880FAF-4668-4935-AF09-89B7C7522CEB}" type="pres">
      <dgm:prSet presAssocID="{FC7EFD67-1993-4134-BAF2-3BA0323DDD8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5D9D0E-4241-401C-ACCF-0067725680E6}" type="presOf" srcId="{135BB0AE-7544-43B2-877F-711EF9916FC1}" destId="{74947C21-7775-4DC5-8CF4-D3AB855040F5}" srcOrd="0" destOrd="0" presId="urn:microsoft.com/office/officeart/2005/8/layout/vList2"/>
    <dgm:cxn modelId="{14498915-CA59-45AE-BFCF-2E3A125F636D}" srcId="{BB739CFA-A59E-4789-8377-3CC9E3C15F65}" destId="{F50EFD0C-DD00-418B-9557-FF95590F02FE}" srcOrd="1" destOrd="0" parTransId="{E61EF88B-1A9C-428A-8044-1F543096F868}" sibTransId="{90D66058-5F75-4444-862D-5713D116F39E}"/>
    <dgm:cxn modelId="{16C9341A-4A75-4026-A74A-D923CB7C0D81}" srcId="{BB739CFA-A59E-4789-8377-3CC9E3C15F65}" destId="{A7DB49C3-060D-4AC7-B035-D63D216055F7}" srcOrd="2" destOrd="0" parTransId="{54A50D2E-FF0B-4F63-9324-ABC79F4F226A}" sibTransId="{7F0A2379-59E8-4F68-AE26-7F0483BF5E5E}"/>
    <dgm:cxn modelId="{6B067438-ED74-405B-9098-37F23C9073F3}" type="presOf" srcId="{F50EFD0C-DD00-418B-9557-FF95590F02FE}" destId="{BD4803D9-1306-407A-B852-EDAADAD194B6}" srcOrd="0" destOrd="0" presId="urn:microsoft.com/office/officeart/2005/8/layout/vList2"/>
    <dgm:cxn modelId="{3D52A03B-6B89-4725-94BA-886D2B2FA26E}" type="presOf" srcId="{83BE83AE-56CD-4131-A2D3-BB9308DD34CB}" destId="{54810EBF-0421-4024-8783-8E7F1E06AFA1}" srcOrd="0" destOrd="0" presId="urn:microsoft.com/office/officeart/2005/8/layout/vList2"/>
    <dgm:cxn modelId="{C9515544-AAC2-4DFB-9946-B54BBC76AB89}" type="presOf" srcId="{C62972FA-EDAC-4D8D-AB7B-FC2DCA8AD00D}" destId="{F634D4B2-4C21-467C-8195-61DC1049DAC5}" srcOrd="0" destOrd="0" presId="urn:microsoft.com/office/officeart/2005/8/layout/vList2"/>
    <dgm:cxn modelId="{6C39EB64-BCFF-4B7A-A5D4-3BD104F2AC59}" srcId="{BB739CFA-A59E-4789-8377-3CC9E3C15F65}" destId="{C62972FA-EDAC-4D8D-AB7B-FC2DCA8AD00D}" srcOrd="0" destOrd="0" parTransId="{A9BC3B4C-F30B-423D-A28E-DC28BA03A692}" sibTransId="{ABDCA9FB-E7A9-4F55-828F-2CCD59D6515C}"/>
    <dgm:cxn modelId="{8EEA2486-B4E6-4E41-B0E7-C395383F4836}" srcId="{BB739CFA-A59E-4789-8377-3CC9E3C15F65}" destId="{135BB0AE-7544-43B2-877F-711EF9916FC1}" srcOrd="4" destOrd="0" parTransId="{DB9D5038-A05F-4BE3-9BB9-ED64139972BF}" sibTransId="{D0B6785D-18C8-465A-AFDE-6678CB1A8013}"/>
    <dgm:cxn modelId="{093058BE-A467-4700-8233-290400C63D67}" type="presOf" srcId="{BB739CFA-A59E-4789-8377-3CC9E3C15F65}" destId="{8AC08666-2920-40AF-BB29-D049F2BC91E5}" srcOrd="0" destOrd="0" presId="urn:microsoft.com/office/officeart/2005/8/layout/vList2"/>
    <dgm:cxn modelId="{B41E80CD-1B67-4228-BA1E-6C14E687BD25}" srcId="{BB739CFA-A59E-4789-8377-3CC9E3C15F65}" destId="{FC7EFD67-1993-4134-BAF2-3BA0323DDD88}" srcOrd="5" destOrd="0" parTransId="{4F5AA130-35FC-4E0C-B152-353544DE3F43}" sibTransId="{EB7015C5-C78E-4CE8-8E69-D14AD207C5E2}"/>
    <dgm:cxn modelId="{443F57D6-F000-42EB-AE14-401F7B10A683}" type="presOf" srcId="{FC7EFD67-1993-4134-BAF2-3BA0323DDD88}" destId="{B4880FAF-4668-4935-AF09-89B7C7522CEB}" srcOrd="0" destOrd="0" presId="urn:microsoft.com/office/officeart/2005/8/layout/vList2"/>
    <dgm:cxn modelId="{1B8055E1-8F82-4836-A753-E1D80DFE7B3E}" srcId="{BB739CFA-A59E-4789-8377-3CC9E3C15F65}" destId="{83BE83AE-56CD-4131-A2D3-BB9308DD34CB}" srcOrd="3" destOrd="0" parTransId="{0418E696-EAE0-475C-A29D-EEA6E7D2CE6D}" sibTransId="{82EEBCBB-7FD1-4780-AB80-D1467227E833}"/>
    <dgm:cxn modelId="{CBDA88EB-06D8-4F26-9AE9-0E1D59CB1993}" type="presOf" srcId="{A7DB49C3-060D-4AC7-B035-D63D216055F7}" destId="{202330EA-0813-4CD1-A487-90D400F5F967}" srcOrd="0" destOrd="0" presId="urn:microsoft.com/office/officeart/2005/8/layout/vList2"/>
    <dgm:cxn modelId="{986661ED-0FA5-44D7-AF28-E33FAEF42644}" type="presParOf" srcId="{8AC08666-2920-40AF-BB29-D049F2BC91E5}" destId="{F634D4B2-4C21-467C-8195-61DC1049DAC5}" srcOrd="0" destOrd="0" presId="urn:microsoft.com/office/officeart/2005/8/layout/vList2"/>
    <dgm:cxn modelId="{514C1633-2120-4F8F-B40A-7DB10D6954CE}" type="presParOf" srcId="{8AC08666-2920-40AF-BB29-D049F2BC91E5}" destId="{C878B9A4-5DBA-4D0E-B1D6-39CE2293C009}" srcOrd="1" destOrd="0" presId="urn:microsoft.com/office/officeart/2005/8/layout/vList2"/>
    <dgm:cxn modelId="{A4FA201F-8C83-482A-AD92-3AA0DACBCC49}" type="presParOf" srcId="{8AC08666-2920-40AF-BB29-D049F2BC91E5}" destId="{BD4803D9-1306-407A-B852-EDAADAD194B6}" srcOrd="2" destOrd="0" presId="urn:microsoft.com/office/officeart/2005/8/layout/vList2"/>
    <dgm:cxn modelId="{AEBA1552-20F1-4710-BCF1-7D2A68BE10EA}" type="presParOf" srcId="{8AC08666-2920-40AF-BB29-D049F2BC91E5}" destId="{7293F297-7851-4117-AD92-11B3C29294EB}" srcOrd="3" destOrd="0" presId="urn:microsoft.com/office/officeart/2005/8/layout/vList2"/>
    <dgm:cxn modelId="{216741EB-C842-4ED6-B1F7-A31234161996}" type="presParOf" srcId="{8AC08666-2920-40AF-BB29-D049F2BC91E5}" destId="{202330EA-0813-4CD1-A487-90D400F5F967}" srcOrd="4" destOrd="0" presId="urn:microsoft.com/office/officeart/2005/8/layout/vList2"/>
    <dgm:cxn modelId="{8A30E222-424B-4BAE-9466-52E6C2F96721}" type="presParOf" srcId="{8AC08666-2920-40AF-BB29-D049F2BC91E5}" destId="{24233411-65C4-48C4-8DFF-8F607929BFA0}" srcOrd="5" destOrd="0" presId="urn:microsoft.com/office/officeart/2005/8/layout/vList2"/>
    <dgm:cxn modelId="{51C32D5B-889F-445E-AF01-4E50598DA55B}" type="presParOf" srcId="{8AC08666-2920-40AF-BB29-D049F2BC91E5}" destId="{54810EBF-0421-4024-8783-8E7F1E06AFA1}" srcOrd="6" destOrd="0" presId="urn:microsoft.com/office/officeart/2005/8/layout/vList2"/>
    <dgm:cxn modelId="{3F6CEDF8-1740-473F-9D45-D31866A6AD9A}" type="presParOf" srcId="{8AC08666-2920-40AF-BB29-D049F2BC91E5}" destId="{1DDDE5A8-D9AB-4A35-8608-DD9D68F3FC91}" srcOrd="7" destOrd="0" presId="urn:microsoft.com/office/officeart/2005/8/layout/vList2"/>
    <dgm:cxn modelId="{1EB003A0-A009-46D2-A7FC-C569BC0BAECE}" type="presParOf" srcId="{8AC08666-2920-40AF-BB29-D049F2BC91E5}" destId="{74947C21-7775-4DC5-8CF4-D3AB855040F5}" srcOrd="8" destOrd="0" presId="urn:microsoft.com/office/officeart/2005/8/layout/vList2"/>
    <dgm:cxn modelId="{1E6EDCD8-300A-4740-A1C2-4926B95C33A4}" type="presParOf" srcId="{8AC08666-2920-40AF-BB29-D049F2BC91E5}" destId="{478C8A16-C901-42B9-B343-1B2F35303D34}" srcOrd="9" destOrd="0" presId="urn:microsoft.com/office/officeart/2005/8/layout/vList2"/>
    <dgm:cxn modelId="{BDA6C249-F67D-4694-AEC1-6F21F569E1F7}" type="presParOf" srcId="{8AC08666-2920-40AF-BB29-D049F2BC91E5}" destId="{B4880FAF-4668-4935-AF09-89B7C7522CE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9239C7-84CA-4A3B-BA8F-11DF27E6A966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61CCD37-DFBA-429E-AFF9-C9B6C447E481}">
      <dgm:prSet custT="1"/>
      <dgm:spPr>
        <a:gradFill rotWithShape="0">
          <a:gsLst>
            <a:gs pos="0">
              <a:schemeClr val="accent1">
                <a:lumMod val="75000"/>
              </a:schemeClr>
            </a:gs>
            <a:gs pos="50000">
              <a:srgbClr val="00B050"/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altLang="en-US" sz="1600" b="1" dirty="0"/>
            <a:t>Performance Metrics:</a:t>
          </a:r>
          <a:endParaRPr lang="en-US" sz="1600" b="1" dirty="0"/>
        </a:p>
      </dgm:t>
    </dgm:pt>
    <dgm:pt modelId="{7F99C29C-845F-49F8-8976-FA6F676A1508}" type="parTrans" cxnId="{EA33068A-E434-469A-867C-3623D52F0580}">
      <dgm:prSet/>
      <dgm:spPr/>
      <dgm:t>
        <a:bodyPr/>
        <a:lstStyle/>
        <a:p>
          <a:endParaRPr lang="en-US"/>
        </a:p>
      </dgm:t>
    </dgm:pt>
    <dgm:pt modelId="{26214F5F-C5F5-43A0-BF6F-22D762E5DFFA}" type="sibTrans" cxnId="{EA33068A-E434-469A-867C-3623D52F0580}">
      <dgm:prSet/>
      <dgm:spPr/>
      <dgm:t>
        <a:bodyPr/>
        <a:lstStyle/>
        <a:p>
          <a:endParaRPr lang="en-US"/>
        </a:p>
      </dgm:t>
    </dgm:pt>
    <dgm:pt modelId="{E77C09D6-8AE7-4329-A2E1-2892C29FDD96}">
      <dgm:prSet/>
      <dgm:spPr/>
      <dgm:t>
        <a:bodyPr/>
        <a:lstStyle/>
        <a:p>
          <a:r>
            <a:rPr lang="en-US" altLang="en-US" dirty="0"/>
            <a:t>Accuracy, Precision, Recall, F1-Score.</a:t>
          </a:r>
          <a:endParaRPr lang="en-US" dirty="0"/>
        </a:p>
      </dgm:t>
    </dgm:pt>
    <dgm:pt modelId="{9B52BA0F-3E68-47DA-AFCD-190EB6C58937}" type="parTrans" cxnId="{9DCF43A9-27F1-423C-9B52-EDE085168D71}">
      <dgm:prSet/>
      <dgm:spPr/>
      <dgm:t>
        <a:bodyPr/>
        <a:lstStyle/>
        <a:p>
          <a:endParaRPr lang="en-US"/>
        </a:p>
      </dgm:t>
    </dgm:pt>
    <dgm:pt modelId="{1849A742-1BCA-4259-A084-B31800FDFEB6}" type="sibTrans" cxnId="{9DCF43A9-27F1-423C-9B52-EDE085168D71}">
      <dgm:prSet/>
      <dgm:spPr/>
      <dgm:t>
        <a:bodyPr/>
        <a:lstStyle/>
        <a:p>
          <a:endParaRPr lang="en-US"/>
        </a:p>
      </dgm:t>
    </dgm:pt>
    <dgm:pt modelId="{1279529A-D1C3-4145-9ADB-F034F94803EA}">
      <dgm:prSet/>
      <dgm:spPr>
        <a:gradFill rotWithShape="0">
          <a:gsLst>
            <a:gs pos="0">
              <a:schemeClr val="accent5">
                <a:hueOff val="286197"/>
                <a:satOff val="-7479"/>
                <a:lumOff val="-840"/>
                <a:alphaOff val="0"/>
                <a:satMod val="103000"/>
                <a:lumMod val="102000"/>
                <a:tint val="94000"/>
              </a:schemeClr>
            </a:gs>
            <a:gs pos="50000">
              <a:srgbClr val="00B050"/>
            </a:gs>
            <a:gs pos="100000">
              <a:schemeClr val="accent5">
                <a:hueOff val="286197"/>
                <a:satOff val="-7479"/>
                <a:lumOff val="-84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altLang="en-US" b="1" dirty="0"/>
            <a:t>Visualizations:</a:t>
          </a:r>
          <a:endParaRPr lang="en-US" b="1" dirty="0"/>
        </a:p>
      </dgm:t>
    </dgm:pt>
    <dgm:pt modelId="{BF87ADDD-7E5C-4E03-BA43-A6F134165BB6}" type="parTrans" cxnId="{9BB2897C-87B8-40F6-B671-551DEFAE4F0F}">
      <dgm:prSet/>
      <dgm:spPr/>
      <dgm:t>
        <a:bodyPr/>
        <a:lstStyle/>
        <a:p>
          <a:endParaRPr lang="en-US"/>
        </a:p>
      </dgm:t>
    </dgm:pt>
    <dgm:pt modelId="{CD197110-CD69-4D2D-925A-C7895782212B}" type="sibTrans" cxnId="{9BB2897C-87B8-40F6-B671-551DEFAE4F0F}">
      <dgm:prSet/>
      <dgm:spPr/>
      <dgm:t>
        <a:bodyPr/>
        <a:lstStyle/>
        <a:p>
          <a:endParaRPr lang="en-US"/>
        </a:p>
      </dgm:t>
    </dgm:pt>
    <dgm:pt modelId="{5EF2B67F-CED3-40C0-89FE-77461E4B4EC6}">
      <dgm:prSet/>
      <dgm:spPr/>
      <dgm:t>
        <a:bodyPr/>
        <a:lstStyle/>
        <a:p>
          <a:r>
            <a:rPr lang="en-US" altLang="en-US" dirty="0"/>
            <a:t>Confusion Matrices and Classification Reports.</a:t>
          </a:r>
          <a:endParaRPr lang="en-US" dirty="0"/>
        </a:p>
      </dgm:t>
    </dgm:pt>
    <dgm:pt modelId="{6E0B7850-E4DA-4DC0-B183-C9DD1DB906B2}" type="parTrans" cxnId="{ECF25D93-5AAA-46E2-98D6-72D452A585ED}">
      <dgm:prSet/>
      <dgm:spPr/>
      <dgm:t>
        <a:bodyPr/>
        <a:lstStyle/>
        <a:p>
          <a:endParaRPr lang="en-US"/>
        </a:p>
      </dgm:t>
    </dgm:pt>
    <dgm:pt modelId="{6A7F2C7E-FD0A-4F97-8F19-E37F732E01C1}" type="sibTrans" cxnId="{ECF25D93-5AAA-46E2-98D6-72D452A585ED}">
      <dgm:prSet/>
      <dgm:spPr/>
      <dgm:t>
        <a:bodyPr/>
        <a:lstStyle/>
        <a:p>
          <a:endParaRPr lang="en-US"/>
        </a:p>
      </dgm:t>
    </dgm:pt>
    <dgm:pt modelId="{E3C28BA7-2BB3-449E-A98D-C06634B2415C}">
      <dgm:prSet/>
      <dgm:spPr/>
      <dgm:t>
        <a:bodyPr/>
        <a:lstStyle/>
        <a:p>
          <a:r>
            <a:rPr lang="en-US" altLang="en-US" dirty="0"/>
            <a:t>Comparative performance of SVM and Random Forest.</a:t>
          </a:r>
          <a:endParaRPr lang="en-US" dirty="0"/>
        </a:p>
      </dgm:t>
    </dgm:pt>
    <dgm:pt modelId="{1D64EBEC-C005-421B-B9CB-DEACE132C0B1}" type="parTrans" cxnId="{592CD316-7CB1-4A8F-AD82-4EFA71135572}">
      <dgm:prSet/>
      <dgm:spPr/>
      <dgm:t>
        <a:bodyPr/>
        <a:lstStyle/>
        <a:p>
          <a:endParaRPr lang="en-US"/>
        </a:p>
      </dgm:t>
    </dgm:pt>
    <dgm:pt modelId="{9FDBC471-5EB2-44BC-83C5-B83DD1404424}" type="sibTrans" cxnId="{592CD316-7CB1-4A8F-AD82-4EFA71135572}">
      <dgm:prSet/>
      <dgm:spPr/>
      <dgm:t>
        <a:bodyPr/>
        <a:lstStyle/>
        <a:p>
          <a:endParaRPr lang="en-US"/>
        </a:p>
      </dgm:t>
    </dgm:pt>
    <dgm:pt modelId="{D1EBBED9-E905-43DF-B180-7358FA7B647F}">
      <dgm:prSet custT="1"/>
      <dgm:spPr>
        <a:gradFill rotWithShape="0">
          <a:gsLst>
            <a:gs pos="0">
              <a:schemeClr val="accent5">
                <a:hueOff val="715492"/>
                <a:satOff val="-18697"/>
                <a:lumOff val="-2101"/>
                <a:alphaOff val="0"/>
                <a:satMod val="103000"/>
                <a:lumMod val="102000"/>
                <a:tint val="94000"/>
              </a:schemeClr>
            </a:gs>
            <a:gs pos="50000">
              <a:srgbClr val="00B050"/>
            </a:gs>
            <a:gs pos="100000">
              <a:schemeClr val="accent5">
                <a:hueOff val="715492"/>
                <a:satOff val="-18697"/>
                <a:lumOff val="-2101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altLang="en-US" sz="1600" b="1" dirty="0"/>
            <a:t>Key Findings:</a:t>
          </a:r>
          <a:endParaRPr lang="en-US" sz="1600" b="1" dirty="0"/>
        </a:p>
      </dgm:t>
    </dgm:pt>
    <dgm:pt modelId="{FEB47DD0-6DE2-4DF9-AE64-FCF050B56F7E}" type="parTrans" cxnId="{B88C4DD5-D248-4FAB-881C-BE516BCB7283}">
      <dgm:prSet/>
      <dgm:spPr/>
      <dgm:t>
        <a:bodyPr/>
        <a:lstStyle/>
        <a:p>
          <a:endParaRPr lang="en-US"/>
        </a:p>
      </dgm:t>
    </dgm:pt>
    <dgm:pt modelId="{453082E6-9AB6-4927-AB59-719FFC7F217D}" type="sibTrans" cxnId="{B88C4DD5-D248-4FAB-881C-BE516BCB7283}">
      <dgm:prSet/>
      <dgm:spPr/>
      <dgm:t>
        <a:bodyPr/>
        <a:lstStyle/>
        <a:p>
          <a:endParaRPr lang="en-US"/>
        </a:p>
      </dgm:t>
    </dgm:pt>
    <dgm:pt modelId="{C9473780-7ED8-4155-B4AB-DCFD43F4CF59}">
      <dgm:prSet/>
      <dgm:spPr/>
      <dgm:t>
        <a:bodyPr/>
        <a:lstStyle/>
        <a:p>
          <a:r>
            <a:rPr lang="en-US" altLang="en-US" dirty="0"/>
            <a:t>High prediction accuracy for clusters with substantial data.</a:t>
          </a:r>
          <a:endParaRPr lang="en-US" dirty="0"/>
        </a:p>
      </dgm:t>
    </dgm:pt>
    <dgm:pt modelId="{206FB282-96DE-4052-94B5-FA293882EFB0}" type="parTrans" cxnId="{BEF7DE0F-5996-4D91-8E55-257B5F8D0FDD}">
      <dgm:prSet/>
      <dgm:spPr/>
      <dgm:t>
        <a:bodyPr/>
        <a:lstStyle/>
        <a:p>
          <a:endParaRPr lang="en-US"/>
        </a:p>
      </dgm:t>
    </dgm:pt>
    <dgm:pt modelId="{FE154B3B-6494-4BA3-9414-A0E3295A9192}" type="sibTrans" cxnId="{BEF7DE0F-5996-4D91-8E55-257B5F8D0FDD}">
      <dgm:prSet/>
      <dgm:spPr/>
      <dgm:t>
        <a:bodyPr/>
        <a:lstStyle/>
        <a:p>
          <a:endParaRPr lang="en-US"/>
        </a:p>
      </dgm:t>
    </dgm:pt>
    <dgm:pt modelId="{C4D110E8-A908-41EA-9F84-6CF00F48FBDB}">
      <dgm:prSet/>
      <dgm:spPr/>
      <dgm:t>
        <a:bodyPr/>
        <a:lstStyle/>
        <a:p>
          <a:r>
            <a:rPr lang="en-US" altLang="en-US" dirty="0"/>
            <a:t>Weather conditions significantly affect accident predictions.</a:t>
          </a:r>
          <a:endParaRPr lang="en-US" dirty="0"/>
        </a:p>
      </dgm:t>
    </dgm:pt>
    <dgm:pt modelId="{F5D8BB3C-1D67-4EBD-9913-782844CF0FB2}" type="parTrans" cxnId="{1534CE1A-5AF1-46C4-89A6-F0C752116BE7}">
      <dgm:prSet/>
      <dgm:spPr/>
      <dgm:t>
        <a:bodyPr/>
        <a:lstStyle/>
        <a:p>
          <a:endParaRPr lang="en-US"/>
        </a:p>
      </dgm:t>
    </dgm:pt>
    <dgm:pt modelId="{F573D238-4272-4AC0-9584-F170A0E0447A}" type="sibTrans" cxnId="{1534CE1A-5AF1-46C4-89A6-F0C752116BE7}">
      <dgm:prSet/>
      <dgm:spPr/>
      <dgm:t>
        <a:bodyPr/>
        <a:lstStyle/>
        <a:p>
          <a:endParaRPr lang="en-US"/>
        </a:p>
      </dgm:t>
    </dgm:pt>
    <dgm:pt modelId="{E3D616DC-9BAC-414D-9E99-2FD243F4A5EF}" type="pres">
      <dgm:prSet presAssocID="{DF9239C7-84CA-4A3B-BA8F-11DF27E6A966}" presName="Name0" presStyleCnt="0">
        <dgm:presLayoutVars>
          <dgm:dir/>
          <dgm:animLvl val="lvl"/>
          <dgm:resizeHandles val="exact"/>
        </dgm:presLayoutVars>
      </dgm:prSet>
      <dgm:spPr/>
    </dgm:pt>
    <dgm:pt modelId="{7B1569A6-39AA-4C78-B1BD-3133FD84475D}" type="pres">
      <dgm:prSet presAssocID="{A61CCD37-DFBA-429E-AFF9-C9B6C447E481}" presName="linNode" presStyleCnt="0"/>
      <dgm:spPr/>
    </dgm:pt>
    <dgm:pt modelId="{DD714747-22EF-4894-8B3B-B2F28DF17245}" type="pres">
      <dgm:prSet presAssocID="{A61CCD37-DFBA-429E-AFF9-C9B6C447E48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0F5B819B-D415-4555-BE05-B51963977E5D}" type="pres">
      <dgm:prSet presAssocID="{26214F5F-C5F5-43A0-BF6F-22D762E5DFFA}" presName="sp" presStyleCnt="0"/>
      <dgm:spPr/>
    </dgm:pt>
    <dgm:pt modelId="{5583D3ED-CFBC-491B-AF0F-6829032A26EB}" type="pres">
      <dgm:prSet presAssocID="{E77C09D6-8AE7-4329-A2E1-2892C29FDD96}" presName="linNode" presStyleCnt="0"/>
      <dgm:spPr/>
    </dgm:pt>
    <dgm:pt modelId="{D843000E-BE88-4D85-8AE3-19378CE36338}" type="pres">
      <dgm:prSet presAssocID="{E77C09D6-8AE7-4329-A2E1-2892C29FDD9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8F280143-B4B1-4291-84E2-23173C08E4CD}" type="pres">
      <dgm:prSet presAssocID="{1849A742-1BCA-4259-A084-B31800FDFEB6}" presName="sp" presStyleCnt="0"/>
      <dgm:spPr/>
    </dgm:pt>
    <dgm:pt modelId="{7F3865D0-80DB-4526-B563-7CEF7230B915}" type="pres">
      <dgm:prSet presAssocID="{1279529A-D1C3-4145-9ADB-F034F94803EA}" presName="linNode" presStyleCnt="0"/>
      <dgm:spPr/>
    </dgm:pt>
    <dgm:pt modelId="{4ED14CCF-8D6E-446D-92DC-56424D7348DF}" type="pres">
      <dgm:prSet presAssocID="{1279529A-D1C3-4145-9ADB-F034F94803EA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8B4B203-F767-4A46-B436-F7906CAD7EDC}" type="pres">
      <dgm:prSet presAssocID="{CD197110-CD69-4D2D-925A-C7895782212B}" presName="sp" presStyleCnt="0"/>
      <dgm:spPr/>
    </dgm:pt>
    <dgm:pt modelId="{2CEA0E73-7731-4E7C-8796-28697ECD8B70}" type="pres">
      <dgm:prSet presAssocID="{5EF2B67F-CED3-40C0-89FE-77461E4B4EC6}" presName="linNode" presStyleCnt="0"/>
      <dgm:spPr/>
    </dgm:pt>
    <dgm:pt modelId="{87D7B88D-9163-471D-B90F-724F5247C809}" type="pres">
      <dgm:prSet presAssocID="{5EF2B67F-CED3-40C0-89FE-77461E4B4EC6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92ADA187-F188-43FC-94A0-7E9AFEBB661D}" type="pres">
      <dgm:prSet presAssocID="{6A7F2C7E-FD0A-4F97-8F19-E37F732E01C1}" presName="sp" presStyleCnt="0"/>
      <dgm:spPr/>
    </dgm:pt>
    <dgm:pt modelId="{6338A4C2-6437-4604-BF84-57E7A316A2DD}" type="pres">
      <dgm:prSet presAssocID="{E3C28BA7-2BB3-449E-A98D-C06634B2415C}" presName="linNode" presStyleCnt="0"/>
      <dgm:spPr/>
    </dgm:pt>
    <dgm:pt modelId="{8F92C2F5-2A2C-42DA-8445-208CB281334C}" type="pres">
      <dgm:prSet presAssocID="{E3C28BA7-2BB3-449E-A98D-C06634B2415C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7BC8E7E8-C96F-4750-9946-C6EA7AD8951D}" type="pres">
      <dgm:prSet presAssocID="{9FDBC471-5EB2-44BC-83C5-B83DD1404424}" presName="sp" presStyleCnt="0"/>
      <dgm:spPr/>
    </dgm:pt>
    <dgm:pt modelId="{7E1C4523-8341-4AB7-A454-A71D7812E219}" type="pres">
      <dgm:prSet presAssocID="{D1EBBED9-E905-43DF-B180-7358FA7B647F}" presName="linNode" presStyleCnt="0"/>
      <dgm:spPr/>
    </dgm:pt>
    <dgm:pt modelId="{B5CEBA1B-A5D9-481B-819A-E37588349642}" type="pres">
      <dgm:prSet presAssocID="{D1EBBED9-E905-43DF-B180-7358FA7B647F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FB5D39C-FD26-4EAF-85F3-E8234D57ED74}" type="pres">
      <dgm:prSet presAssocID="{453082E6-9AB6-4927-AB59-719FFC7F217D}" presName="sp" presStyleCnt="0"/>
      <dgm:spPr/>
    </dgm:pt>
    <dgm:pt modelId="{4D1662C0-62B8-46B6-8566-AA141FE26FF0}" type="pres">
      <dgm:prSet presAssocID="{C9473780-7ED8-4155-B4AB-DCFD43F4CF59}" presName="linNode" presStyleCnt="0"/>
      <dgm:spPr/>
    </dgm:pt>
    <dgm:pt modelId="{7D4705EA-3414-4C15-B57A-76F12D964892}" type="pres">
      <dgm:prSet presAssocID="{C9473780-7ED8-4155-B4AB-DCFD43F4CF59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3DA2E6D1-6F71-439E-A81C-96518282AC60}" type="pres">
      <dgm:prSet presAssocID="{FE154B3B-6494-4BA3-9414-A0E3295A9192}" presName="sp" presStyleCnt="0"/>
      <dgm:spPr/>
    </dgm:pt>
    <dgm:pt modelId="{D97D67D9-57F0-4837-A7CF-318C4C324283}" type="pres">
      <dgm:prSet presAssocID="{C4D110E8-A908-41EA-9F84-6CF00F48FBDB}" presName="linNode" presStyleCnt="0"/>
      <dgm:spPr/>
    </dgm:pt>
    <dgm:pt modelId="{4B88490D-DC31-45D7-953C-61F61F9775E9}" type="pres">
      <dgm:prSet presAssocID="{C4D110E8-A908-41EA-9F84-6CF00F48FBDB}" presName="parentText" presStyleLbl="node1" presStyleIdx="7" presStyleCnt="8">
        <dgm:presLayoutVars>
          <dgm:chMax val="1"/>
          <dgm:bulletEnabled val="1"/>
        </dgm:presLayoutVars>
      </dgm:prSet>
      <dgm:spPr/>
    </dgm:pt>
  </dgm:ptLst>
  <dgm:cxnLst>
    <dgm:cxn modelId="{F4FAB704-1C07-4396-B353-29A4C0B4773F}" type="presOf" srcId="{A61CCD37-DFBA-429E-AFF9-C9B6C447E481}" destId="{DD714747-22EF-4894-8B3B-B2F28DF17245}" srcOrd="0" destOrd="0" presId="urn:microsoft.com/office/officeart/2005/8/layout/vList5"/>
    <dgm:cxn modelId="{BEF7DE0F-5996-4D91-8E55-257B5F8D0FDD}" srcId="{DF9239C7-84CA-4A3B-BA8F-11DF27E6A966}" destId="{C9473780-7ED8-4155-B4AB-DCFD43F4CF59}" srcOrd="6" destOrd="0" parTransId="{206FB282-96DE-4052-94B5-FA293882EFB0}" sibTransId="{FE154B3B-6494-4BA3-9414-A0E3295A9192}"/>
    <dgm:cxn modelId="{592CD316-7CB1-4A8F-AD82-4EFA71135572}" srcId="{DF9239C7-84CA-4A3B-BA8F-11DF27E6A966}" destId="{E3C28BA7-2BB3-449E-A98D-C06634B2415C}" srcOrd="4" destOrd="0" parTransId="{1D64EBEC-C005-421B-B9CB-DEACE132C0B1}" sibTransId="{9FDBC471-5EB2-44BC-83C5-B83DD1404424}"/>
    <dgm:cxn modelId="{1534CE1A-5AF1-46C4-89A6-F0C752116BE7}" srcId="{DF9239C7-84CA-4A3B-BA8F-11DF27E6A966}" destId="{C4D110E8-A908-41EA-9F84-6CF00F48FBDB}" srcOrd="7" destOrd="0" parTransId="{F5D8BB3C-1D67-4EBD-9913-782844CF0FB2}" sibTransId="{F573D238-4272-4AC0-9584-F170A0E0447A}"/>
    <dgm:cxn modelId="{A513581E-ED40-410D-8616-5955235D7922}" type="presOf" srcId="{E3C28BA7-2BB3-449E-A98D-C06634B2415C}" destId="{8F92C2F5-2A2C-42DA-8445-208CB281334C}" srcOrd="0" destOrd="0" presId="urn:microsoft.com/office/officeart/2005/8/layout/vList5"/>
    <dgm:cxn modelId="{8B9CD727-5C5F-401A-B73A-9ED0CC962FF3}" type="presOf" srcId="{DF9239C7-84CA-4A3B-BA8F-11DF27E6A966}" destId="{E3D616DC-9BAC-414D-9E99-2FD243F4A5EF}" srcOrd="0" destOrd="0" presId="urn:microsoft.com/office/officeart/2005/8/layout/vList5"/>
    <dgm:cxn modelId="{3619DB3B-C4A5-43C6-A37C-7722EDE52B3D}" type="presOf" srcId="{C9473780-7ED8-4155-B4AB-DCFD43F4CF59}" destId="{7D4705EA-3414-4C15-B57A-76F12D964892}" srcOrd="0" destOrd="0" presId="urn:microsoft.com/office/officeart/2005/8/layout/vList5"/>
    <dgm:cxn modelId="{4848A371-FCFB-4809-BFC4-57FC299D02BA}" type="presOf" srcId="{E77C09D6-8AE7-4329-A2E1-2892C29FDD96}" destId="{D843000E-BE88-4D85-8AE3-19378CE36338}" srcOrd="0" destOrd="0" presId="urn:microsoft.com/office/officeart/2005/8/layout/vList5"/>
    <dgm:cxn modelId="{9BB2897C-87B8-40F6-B671-551DEFAE4F0F}" srcId="{DF9239C7-84CA-4A3B-BA8F-11DF27E6A966}" destId="{1279529A-D1C3-4145-9ADB-F034F94803EA}" srcOrd="2" destOrd="0" parTransId="{BF87ADDD-7E5C-4E03-BA43-A6F134165BB6}" sibTransId="{CD197110-CD69-4D2D-925A-C7895782212B}"/>
    <dgm:cxn modelId="{CF08DA7F-E351-4101-BC78-33DE158B21D9}" type="presOf" srcId="{1279529A-D1C3-4145-9ADB-F034F94803EA}" destId="{4ED14CCF-8D6E-446D-92DC-56424D7348DF}" srcOrd="0" destOrd="0" presId="urn:microsoft.com/office/officeart/2005/8/layout/vList5"/>
    <dgm:cxn modelId="{EA33068A-E434-469A-867C-3623D52F0580}" srcId="{DF9239C7-84CA-4A3B-BA8F-11DF27E6A966}" destId="{A61CCD37-DFBA-429E-AFF9-C9B6C447E481}" srcOrd="0" destOrd="0" parTransId="{7F99C29C-845F-49F8-8976-FA6F676A1508}" sibTransId="{26214F5F-C5F5-43A0-BF6F-22D762E5DFFA}"/>
    <dgm:cxn modelId="{ECF25D93-5AAA-46E2-98D6-72D452A585ED}" srcId="{DF9239C7-84CA-4A3B-BA8F-11DF27E6A966}" destId="{5EF2B67F-CED3-40C0-89FE-77461E4B4EC6}" srcOrd="3" destOrd="0" parTransId="{6E0B7850-E4DA-4DC0-B183-C9DD1DB906B2}" sibTransId="{6A7F2C7E-FD0A-4F97-8F19-E37F732E01C1}"/>
    <dgm:cxn modelId="{9DCF43A9-27F1-423C-9B52-EDE085168D71}" srcId="{DF9239C7-84CA-4A3B-BA8F-11DF27E6A966}" destId="{E77C09D6-8AE7-4329-A2E1-2892C29FDD96}" srcOrd="1" destOrd="0" parTransId="{9B52BA0F-3E68-47DA-AFCD-190EB6C58937}" sibTransId="{1849A742-1BCA-4259-A084-B31800FDFEB6}"/>
    <dgm:cxn modelId="{B851F4BD-85FA-4A37-B410-9C65FE9FCFDC}" type="presOf" srcId="{5EF2B67F-CED3-40C0-89FE-77461E4B4EC6}" destId="{87D7B88D-9163-471D-B90F-724F5247C809}" srcOrd="0" destOrd="0" presId="urn:microsoft.com/office/officeart/2005/8/layout/vList5"/>
    <dgm:cxn modelId="{33EE5BC6-3A50-4236-AB15-18EB97A79D94}" type="presOf" srcId="{D1EBBED9-E905-43DF-B180-7358FA7B647F}" destId="{B5CEBA1B-A5D9-481B-819A-E37588349642}" srcOrd="0" destOrd="0" presId="urn:microsoft.com/office/officeart/2005/8/layout/vList5"/>
    <dgm:cxn modelId="{B88C4DD5-D248-4FAB-881C-BE516BCB7283}" srcId="{DF9239C7-84CA-4A3B-BA8F-11DF27E6A966}" destId="{D1EBBED9-E905-43DF-B180-7358FA7B647F}" srcOrd="5" destOrd="0" parTransId="{FEB47DD0-6DE2-4DF9-AE64-FCF050B56F7E}" sibTransId="{453082E6-9AB6-4927-AB59-719FFC7F217D}"/>
    <dgm:cxn modelId="{26CEDCF1-F93F-495C-8412-E09D794D8B09}" type="presOf" srcId="{C4D110E8-A908-41EA-9F84-6CF00F48FBDB}" destId="{4B88490D-DC31-45D7-953C-61F61F9775E9}" srcOrd="0" destOrd="0" presId="urn:microsoft.com/office/officeart/2005/8/layout/vList5"/>
    <dgm:cxn modelId="{AFFA7C52-F1C1-4BDB-BD6E-C8EDAA13CB05}" type="presParOf" srcId="{E3D616DC-9BAC-414D-9E99-2FD243F4A5EF}" destId="{7B1569A6-39AA-4C78-B1BD-3133FD84475D}" srcOrd="0" destOrd="0" presId="urn:microsoft.com/office/officeart/2005/8/layout/vList5"/>
    <dgm:cxn modelId="{E3728867-E93A-4214-AC2E-92243D4C2DB9}" type="presParOf" srcId="{7B1569A6-39AA-4C78-B1BD-3133FD84475D}" destId="{DD714747-22EF-4894-8B3B-B2F28DF17245}" srcOrd="0" destOrd="0" presId="urn:microsoft.com/office/officeart/2005/8/layout/vList5"/>
    <dgm:cxn modelId="{8E4CDAA5-7436-4706-869A-141ECBA3A543}" type="presParOf" srcId="{E3D616DC-9BAC-414D-9E99-2FD243F4A5EF}" destId="{0F5B819B-D415-4555-BE05-B51963977E5D}" srcOrd="1" destOrd="0" presId="urn:microsoft.com/office/officeart/2005/8/layout/vList5"/>
    <dgm:cxn modelId="{6FAB97AD-06D2-4597-BF31-580B4E6D88B3}" type="presParOf" srcId="{E3D616DC-9BAC-414D-9E99-2FD243F4A5EF}" destId="{5583D3ED-CFBC-491B-AF0F-6829032A26EB}" srcOrd="2" destOrd="0" presId="urn:microsoft.com/office/officeart/2005/8/layout/vList5"/>
    <dgm:cxn modelId="{FB39682D-86A0-4A4D-BC8B-EC38ABA8FF32}" type="presParOf" srcId="{5583D3ED-CFBC-491B-AF0F-6829032A26EB}" destId="{D843000E-BE88-4D85-8AE3-19378CE36338}" srcOrd="0" destOrd="0" presId="urn:microsoft.com/office/officeart/2005/8/layout/vList5"/>
    <dgm:cxn modelId="{B3B8A180-6A70-45FB-9472-C753EA23621F}" type="presParOf" srcId="{E3D616DC-9BAC-414D-9E99-2FD243F4A5EF}" destId="{8F280143-B4B1-4291-84E2-23173C08E4CD}" srcOrd="3" destOrd="0" presId="urn:microsoft.com/office/officeart/2005/8/layout/vList5"/>
    <dgm:cxn modelId="{675913BF-90E4-4EFD-A7EA-7FFDE67B0D1D}" type="presParOf" srcId="{E3D616DC-9BAC-414D-9E99-2FD243F4A5EF}" destId="{7F3865D0-80DB-4526-B563-7CEF7230B915}" srcOrd="4" destOrd="0" presId="urn:microsoft.com/office/officeart/2005/8/layout/vList5"/>
    <dgm:cxn modelId="{9B874A80-D958-43D3-904A-9B67AA594BE8}" type="presParOf" srcId="{7F3865D0-80DB-4526-B563-7CEF7230B915}" destId="{4ED14CCF-8D6E-446D-92DC-56424D7348DF}" srcOrd="0" destOrd="0" presId="urn:microsoft.com/office/officeart/2005/8/layout/vList5"/>
    <dgm:cxn modelId="{63E39DB0-A7AC-4967-833A-7A352CF20158}" type="presParOf" srcId="{E3D616DC-9BAC-414D-9E99-2FD243F4A5EF}" destId="{98B4B203-F767-4A46-B436-F7906CAD7EDC}" srcOrd="5" destOrd="0" presId="urn:microsoft.com/office/officeart/2005/8/layout/vList5"/>
    <dgm:cxn modelId="{95D10B8D-3E1F-401D-85C3-56D6DA965478}" type="presParOf" srcId="{E3D616DC-9BAC-414D-9E99-2FD243F4A5EF}" destId="{2CEA0E73-7731-4E7C-8796-28697ECD8B70}" srcOrd="6" destOrd="0" presId="urn:microsoft.com/office/officeart/2005/8/layout/vList5"/>
    <dgm:cxn modelId="{05D49231-040C-43F1-9282-784872E83630}" type="presParOf" srcId="{2CEA0E73-7731-4E7C-8796-28697ECD8B70}" destId="{87D7B88D-9163-471D-B90F-724F5247C809}" srcOrd="0" destOrd="0" presId="urn:microsoft.com/office/officeart/2005/8/layout/vList5"/>
    <dgm:cxn modelId="{5B198FAC-F67D-4960-A21F-34CFEDBAE92E}" type="presParOf" srcId="{E3D616DC-9BAC-414D-9E99-2FD243F4A5EF}" destId="{92ADA187-F188-43FC-94A0-7E9AFEBB661D}" srcOrd="7" destOrd="0" presId="urn:microsoft.com/office/officeart/2005/8/layout/vList5"/>
    <dgm:cxn modelId="{DFCD1748-1FE8-4ECD-AEBD-190F86E73E92}" type="presParOf" srcId="{E3D616DC-9BAC-414D-9E99-2FD243F4A5EF}" destId="{6338A4C2-6437-4604-BF84-57E7A316A2DD}" srcOrd="8" destOrd="0" presId="urn:microsoft.com/office/officeart/2005/8/layout/vList5"/>
    <dgm:cxn modelId="{FDBC4DC5-DAB5-4BDC-8880-FC377B26AE9D}" type="presParOf" srcId="{6338A4C2-6437-4604-BF84-57E7A316A2DD}" destId="{8F92C2F5-2A2C-42DA-8445-208CB281334C}" srcOrd="0" destOrd="0" presId="urn:microsoft.com/office/officeart/2005/8/layout/vList5"/>
    <dgm:cxn modelId="{4F5FF3AD-5DD0-45F8-9878-6B706488A013}" type="presParOf" srcId="{E3D616DC-9BAC-414D-9E99-2FD243F4A5EF}" destId="{7BC8E7E8-C96F-4750-9946-C6EA7AD8951D}" srcOrd="9" destOrd="0" presId="urn:microsoft.com/office/officeart/2005/8/layout/vList5"/>
    <dgm:cxn modelId="{24E4A4A1-F77B-45FC-9098-9E738FBEA123}" type="presParOf" srcId="{E3D616DC-9BAC-414D-9E99-2FD243F4A5EF}" destId="{7E1C4523-8341-4AB7-A454-A71D7812E219}" srcOrd="10" destOrd="0" presId="urn:microsoft.com/office/officeart/2005/8/layout/vList5"/>
    <dgm:cxn modelId="{83EA84B3-71C2-46F8-8D05-6AD047909611}" type="presParOf" srcId="{7E1C4523-8341-4AB7-A454-A71D7812E219}" destId="{B5CEBA1B-A5D9-481B-819A-E37588349642}" srcOrd="0" destOrd="0" presId="urn:microsoft.com/office/officeart/2005/8/layout/vList5"/>
    <dgm:cxn modelId="{615671C1-935F-49AE-A1B2-F4C2B3253F88}" type="presParOf" srcId="{E3D616DC-9BAC-414D-9E99-2FD243F4A5EF}" destId="{7FB5D39C-FD26-4EAF-85F3-E8234D57ED74}" srcOrd="11" destOrd="0" presId="urn:microsoft.com/office/officeart/2005/8/layout/vList5"/>
    <dgm:cxn modelId="{3FCCF328-353F-41B4-8978-9CDD01173241}" type="presParOf" srcId="{E3D616DC-9BAC-414D-9E99-2FD243F4A5EF}" destId="{4D1662C0-62B8-46B6-8566-AA141FE26FF0}" srcOrd="12" destOrd="0" presId="urn:microsoft.com/office/officeart/2005/8/layout/vList5"/>
    <dgm:cxn modelId="{A3AFB913-CDCE-4487-BFB4-4BFEE237E2F2}" type="presParOf" srcId="{4D1662C0-62B8-46B6-8566-AA141FE26FF0}" destId="{7D4705EA-3414-4C15-B57A-76F12D964892}" srcOrd="0" destOrd="0" presId="urn:microsoft.com/office/officeart/2005/8/layout/vList5"/>
    <dgm:cxn modelId="{8F4C31FC-FBC9-4D09-8FF8-3E91373C610F}" type="presParOf" srcId="{E3D616DC-9BAC-414D-9E99-2FD243F4A5EF}" destId="{3DA2E6D1-6F71-439E-A81C-96518282AC60}" srcOrd="13" destOrd="0" presId="urn:microsoft.com/office/officeart/2005/8/layout/vList5"/>
    <dgm:cxn modelId="{73832FD0-7157-4F10-B33D-BFEF5C1EA4EA}" type="presParOf" srcId="{E3D616DC-9BAC-414D-9E99-2FD243F4A5EF}" destId="{D97D67D9-57F0-4837-A7CF-318C4C324283}" srcOrd="14" destOrd="0" presId="urn:microsoft.com/office/officeart/2005/8/layout/vList5"/>
    <dgm:cxn modelId="{F1E1FCA9-3D6B-4D53-9875-CCC5EADD3304}" type="presParOf" srcId="{D97D67D9-57F0-4837-A7CF-318C4C324283}" destId="{4B88490D-DC31-45D7-953C-61F61F9775E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7239BE2-3EF6-4DDA-B5B5-E11DCC9E83B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C7D961-AE24-429F-AA5C-0FFD0C736B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Insights:</a:t>
          </a:r>
        </a:p>
      </dgm:t>
    </dgm:pt>
    <dgm:pt modelId="{5D186D90-5F04-439F-A898-2EBDB180B033}" type="parTrans" cxnId="{01406E87-2715-4A31-B254-12EA88934FA3}">
      <dgm:prSet/>
      <dgm:spPr/>
      <dgm:t>
        <a:bodyPr/>
        <a:lstStyle/>
        <a:p>
          <a:endParaRPr lang="en-US"/>
        </a:p>
      </dgm:t>
    </dgm:pt>
    <dgm:pt modelId="{BA4966F5-AFC0-45A5-BAAA-9B23DF55504F}" type="sibTrans" cxnId="{01406E87-2715-4A31-B254-12EA88934FA3}">
      <dgm:prSet/>
      <dgm:spPr/>
      <dgm:t>
        <a:bodyPr/>
        <a:lstStyle/>
        <a:p>
          <a:endParaRPr lang="en-US"/>
        </a:p>
      </dgm:t>
    </dgm:pt>
    <dgm:pt modelId="{03DC60D1-88A6-4651-9CCC-7CDDB5FA7B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Accident hotspots identified in specific clusters.</a:t>
          </a:r>
        </a:p>
      </dgm:t>
    </dgm:pt>
    <dgm:pt modelId="{88736FE7-0D7D-4F44-B16A-6B47E05FBF7B}" type="parTrans" cxnId="{C64DFBB7-CEDD-4026-BB70-BEFD5567C55B}">
      <dgm:prSet/>
      <dgm:spPr/>
      <dgm:t>
        <a:bodyPr/>
        <a:lstStyle/>
        <a:p>
          <a:endParaRPr lang="en-US"/>
        </a:p>
      </dgm:t>
    </dgm:pt>
    <dgm:pt modelId="{1729FCE3-8094-418D-8B80-B574730729F5}" type="sibTrans" cxnId="{C64DFBB7-CEDD-4026-BB70-BEFD5567C55B}">
      <dgm:prSet/>
      <dgm:spPr/>
      <dgm:t>
        <a:bodyPr/>
        <a:lstStyle/>
        <a:p>
          <a:endParaRPr lang="en-US"/>
        </a:p>
      </dgm:t>
    </dgm:pt>
    <dgm:pt modelId="{F6153C74-7A1D-4753-A2B3-51CF6363CD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Weather significantly impacts traffic incidents.</a:t>
          </a:r>
        </a:p>
      </dgm:t>
    </dgm:pt>
    <dgm:pt modelId="{C67EE2F6-989B-46B1-8F4B-8119CCC7FC4A}" type="parTrans" cxnId="{5D1E1727-8596-4B2C-9556-A69573D72D97}">
      <dgm:prSet/>
      <dgm:spPr/>
      <dgm:t>
        <a:bodyPr/>
        <a:lstStyle/>
        <a:p>
          <a:endParaRPr lang="en-US"/>
        </a:p>
      </dgm:t>
    </dgm:pt>
    <dgm:pt modelId="{185688CF-F25B-422E-ABF7-55F9169C0BC5}" type="sibTrans" cxnId="{5D1E1727-8596-4B2C-9556-A69573D72D97}">
      <dgm:prSet/>
      <dgm:spPr/>
      <dgm:t>
        <a:bodyPr/>
        <a:lstStyle/>
        <a:p>
          <a:endParaRPr lang="en-US"/>
        </a:p>
      </dgm:t>
    </dgm:pt>
    <dgm:pt modelId="{AC9DC2C5-0BDD-448F-95F1-0A569517C9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Applications:</a:t>
          </a:r>
        </a:p>
      </dgm:t>
    </dgm:pt>
    <dgm:pt modelId="{9D0A324B-2E22-4F30-925D-9A1332F43B40}" type="parTrans" cxnId="{B429B993-2618-4B52-B9FB-8BEA425152FC}">
      <dgm:prSet/>
      <dgm:spPr/>
      <dgm:t>
        <a:bodyPr/>
        <a:lstStyle/>
        <a:p>
          <a:endParaRPr lang="en-US"/>
        </a:p>
      </dgm:t>
    </dgm:pt>
    <dgm:pt modelId="{AEBC5728-CCD4-4FD0-BF0D-01DCA9634BD1}" type="sibTrans" cxnId="{B429B993-2618-4B52-B9FB-8BEA425152FC}">
      <dgm:prSet/>
      <dgm:spPr/>
      <dgm:t>
        <a:bodyPr/>
        <a:lstStyle/>
        <a:p>
          <a:endParaRPr lang="en-US"/>
        </a:p>
      </dgm:t>
    </dgm:pt>
    <dgm:pt modelId="{5BDE2A2D-E272-437B-B97F-DBE0135782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Enhancing traffic management systems.</a:t>
          </a:r>
        </a:p>
      </dgm:t>
    </dgm:pt>
    <dgm:pt modelId="{D8A1D689-27F5-402A-9B4E-297E197666D4}" type="parTrans" cxnId="{ADEA7BF2-ED27-4D86-BC88-8048D6F53048}">
      <dgm:prSet/>
      <dgm:spPr/>
      <dgm:t>
        <a:bodyPr/>
        <a:lstStyle/>
        <a:p>
          <a:endParaRPr lang="en-US"/>
        </a:p>
      </dgm:t>
    </dgm:pt>
    <dgm:pt modelId="{F3B91922-235E-4C0F-9A38-E808CD04FD11}" type="sibTrans" cxnId="{ADEA7BF2-ED27-4D86-BC88-8048D6F53048}">
      <dgm:prSet/>
      <dgm:spPr/>
      <dgm:t>
        <a:bodyPr/>
        <a:lstStyle/>
        <a:p>
          <a:endParaRPr lang="en-US"/>
        </a:p>
      </dgm:t>
    </dgm:pt>
    <dgm:pt modelId="{60FAC577-B599-4D31-82DF-C1C907C9DB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Informing urban planning and road improvements.</a:t>
          </a:r>
        </a:p>
      </dgm:t>
    </dgm:pt>
    <dgm:pt modelId="{DB87D0D8-4420-459B-851F-5B8349286FE8}" type="parTrans" cxnId="{4991BAB1-5573-4CE6-9D67-8CD47476353F}">
      <dgm:prSet/>
      <dgm:spPr/>
      <dgm:t>
        <a:bodyPr/>
        <a:lstStyle/>
        <a:p>
          <a:endParaRPr lang="en-US"/>
        </a:p>
      </dgm:t>
    </dgm:pt>
    <dgm:pt modelId="{C417F6BE-7433-4F0C-9CDC-B4646661C4E4}" type="sibTrans" cxnId="{4991BAB1-5573-4CE6-9D67-8CD47476353F}">
      <dgm:prSet/>
      <dgm:spPr/>
      <dgm:t>
        <a:bodyPr/>
        <a:lstStyle/>
        <a:p>
          <a:endParaRPr lang="en-US"/>
        </a:p>
      </dgm:t>
    </dgm:pt>
    <dgm:pt modelId="{0E78832F-10B7-4810-AB34-E939082C44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Designing smarter vehicles with accident-prevention features.</a:t>
          </a:r>
        </a:p>
      </dgm:t>
    </dgm:pt>
    <dgm:pt modelId="{0FF68927-F538-4388-8F2B-C1FB94FE7E54}" type="parTrans" cxnId="{92DA6AD5-AC6B-4D5C-8CE4-E65E1401447F}">
      <dgm:prSet/>
      <dgm:spPr/>
      <dgm:t>
        <a:bodyPr/>
        <a:lstStyle/>
        <a:p>
          <a:endParaRPr lang="en-US"/>
        </a:p>
      </dgm:t>
    </dgm:pt>
    <dgm:pt modelId="{D323E8D7-0EFE-42A8-B085-4E1D13D7B689}" type="sibTrans" cxnId="{92DA6AD5-AC6B-4D5C-8CE4-E65E1401447F}">
      <dgm:prSet/>
      <dgm:spPr/>
      <dgm:t>
        <a:bodyPr/>
        <a:lstStyle/>
        <a:p>
          <a:endParaRPr lang="en-US"/>
        </a:p>
      </dgm:t>
    </dgm:pt>
    <dgm:pt modelId="{5ABF6DFC-0268-4571-97D9-C4CE53B0C645}" type="pres">
      <dgm:prSet presAssocID="{17239BE2-3EF6-4DDA-B5B5-E11DCC9E83B6}" presName="root" presStyleCnt="0">
        <dgm:presLayoutVars>
          <dgm:dir/>
          <dgm:resizeHandles val="exact"/>
        </dgm:presLayoutVars>
      </dgm:prSet>
      <dgm:spPr/>
    </dgm:pt>
    <dgm:pt modelId="{9F988B60-467D-47FE-A5AB-979171010718}" type="pres">
      <dgm:prSet presAssocID="{B5C7D961-AE24-429F-AA5C-0FFD0C736B17}" presName="compNode" presStyleCnt="0"/>
      <dgm:spPr/>
    </dgm:pt>
    <dgm:pt modelId="{CD0B1E54-A434-41D9-96FC-43E63F57C0EC}" type="pres">
      <dgm:prSet presAssocID="{B5C7D961-AE24-429F-AA5C-0FFD0C736B17}" presName="bgRect" presStyleLbl="bgShp" presStyleIdx="0" presStyleCnt="7"/>
      <dgm:spPr>
        <a:solidFill>
          <a:schemeClr val="accent2">
            <a:lumMod val="20000"/>
            <a:lumOff val="80000"/>
          </a:schemeClr>
        </a:solidFill>
      </dgm:spPr>
    </dgm:pt>
    <dgm:pt modelId="{6293B1F3-7E17-452C-810A-ABC1EDC61F5B}" type="pres">
      <dgm:prSet presAssocID="{B5C7D961-AE24-429F-AA5C-0FFD0C736B1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07FFE4B-6778-4C41-BB74-F48F45BB8B23}" type="pres">
      <dgm:prSet presAssocID="{B5C7D961-AE24-429F-AA5C-0FFD0C736B17}" presName="spaceRect" presStyleCnt="0"/>
      <dgm:spPr/>
    </dgm:pt>
    <dgm:pt modelId="{73D0036E-1738-45EC-9C18-CD2018414779}" type="pres">
      <dgm:prSet presAssocID="{B5C7D961-AE24-429F-AA5C-0FFD0C736B17}" presName="parTx" presStyleLbl="revTx" presStyleIdx="0" presStyleCnt="7">
        <dgm:presLayoutVars>
          <dgm:chMax val="0"/>
          <dgm:chPref val="0"/>
        </dgm:presLayoutVars>
      </dgm:prSet>
      <dgm:spPr/>
    </dgm:pt>
    <dgm:pt modelId="{0424C573-C400-447A-99C4-5C28BBF6D22F}" type="pres">
      <dgm:prSet presAssocID="{BA4966F5-AFC0-45A5-BAAA-9B23DF55504F}" presName="sibTrans" presStyleCnt="0"/>
      <dgm:spPr/>
    </dgm:pt>
    <dgm:pt modelId="{4C94CE06-20B5-42BF-86DB-0122BECA6CEB}" type="pres">
      <dgm:prSet presAssocID="{03DC60D1-88A6-4651-9CCC-7CDDB5FA7BB4}" presName="compNode" presStyleCnt="0"/>
      <dgm:spPr/>
    </dgm:pt>
    <dgm:pt modelId="{698FED4B-1FBA-41DD-BEC3-6AB9F74F2F6E}" type="pres">
      <dgm:prSet presAssocID="{03DC60D1-88A6-4651-9CCC-7CDDB5FA7BB4}" presName="bgRect" presStyleLbl="bgShp" presStyleIdx="1" presStyleCnt="7"/>
      <dgm:spPr/>
    </dgm:pt>
    <dgm:pt modelId="{28F47086-E3E5-41AB-8729-C5A799DAB101}" type="pres">
      <dgm:prSet presAssocID="{03DC60D1-88A6-4651-9CCC-7CDDB5FA7BB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15539BC-E9EC-45BD-BCDC-FF3C1FB31E11}" type="pres">
      <dgm:prSet presAssocID="{03DC60D1-88A6-4651-9CCC-7CDDB5FA7BB4}" presName="spaceRect" presStyleCnt="0"/>
      <dgm:spPr/>
    </dgm:pt>
    <dgm:pt modelId="{2F321667-F85B-4468-B043-3DEBBD76FB93}" type="pres">
      <dgm:prSet presAssocID="{03DC60D1-88A6-4651-9CCC-7CDDB5FA7BB4}" presName="parTx" presStyleLbl="revTx" presStyleIdx="1" presStyleCnt="7">
        <dgm:presLayoutVars>
          <dgm:chMax val="0"/>
          <dgm:chPref val="0"/>
        </dgm:presLayoutVars>
      </dgm:prSet>
      <dgm:spPr/>
    </dgm:pt>
    <dgm:pt modelId="{BA8A85B1-0690-4567-8E20-D387FDF45CAE}" type="pres">
      <dgm:prSet presAssocID="{1729FCE3-8094-418D-8B80-B574730729F5}" presName="sibTrans" presStyleCnt="0"/>
      <dgm:spPr/>
    </dgm:pt>
    <dgm:pt modelId="{6D820CED-DF23-4145-814E-3C1D2CA429D7}" type="pres">
      <dgm:prSet presAssocID="{F6153C74-7A1D-4753-A2B3-51CF6363CD80}" presName="compNode" presStyleCnt="0"/>
      <dgm:spPr/>
    </dgm:pt>
    <dgm:pt modelId="{4B40F802-A708-4883-BE66-3D751C2A8D52}" type="pres">
      <dgm:prSet presAssocID="{F6153C74-7A1D-4753-A2B3-51CF6363CD80}" presName="bgRect" presStyleLbl="bgShp" presStyleIdx="2" presStyleCnt="7"/>
      <dgm:spPr/>
    </dgm:pt>
    <dgm:pt modelId="{C3E76B9F-D002-4852-9D40-562DF7B344CA}" type="pres">
      <dgm:prSet presAssocID="{F6153C74-7A1D-4753-A2B3-51CF6363CD8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615B5AED-A35F-4313-9413-14F98CF1A263}" type="pres">
      <dgm:prSet presAssocID="{F6153C74-7A1D-4753-A2B3-51CF6363CD80}" presName="spaceRect" presStyleCnt="0"/>
      <dgm:spPr/>
    </dgm:pt>
    <dgm:pt modelId="{C946D445-52FE-4AF4-BDE9-656858822F07}" type="pres">
      <dgm:prSet presAssocID="{F6153C74-7A1D-4753-A2B3-51CF6363CD80}" presName="parTx" presStyleLbl="revTx" presStyleIdx="2" presStyleCnt="7">
        <dgm:presLayoutVars>
          <dgm:chMax val="0"/>
          <dgm:chPref val="0"/>
        </dgm:presLayoutVars>
      </dgm:prSet>
      <dgm:spPr/>
    </dgm:pt>
    <dgm:pt modelId="{1CC4AE7A-31F6-4253-8689-C9DA4C249A8B}" type="pres">
      <dgm:prSet presAssocID="{185688CF-F25B-422E-ABF7-55F9169C0BC5}" presName="sibTrans" presStyleCnt="0"/>
      <dgm:spPr/>
    </dgm:pt>
    <dgm:pt modelId="{F03C2DDA-9742-4D55-814A-AB718AF90103}" type="pres">
      <dgm:prSet presAssocID="{AC9DC2C5-0BDD-448F-95F1-0A569517C956}" presName="compNode" presStyleCnt="0"/>
      <dgm:spPr/>
    </dgm:pt>
    <dgm:pt modelId="{AD208236-F3AB-4AE7-9FA1-01C4599AA096}" type="pres">
      <dgm:prSet presAssocID="{AC9DC2C5-0BDD-448F-95F1-0A569517C956}" presName="bgRect" presStyleLbl="bgShp" presStyleIdx="3" presStyleCnt="7"/>
      <dgm:spPr>
        <a:solidFill>
          <a:schemeClr val="accent2">
            <a:lumMod val="20000"/>
            <a:lumOff val="80000"/>
          </a:schemeClr>
        </a:solidFill>
      </dgm:spPr>
    </dgm:pt>
    <dgm:pt modelId="{BC04FE64-4676-49F3-9E28-232B621A31C9}" type="pres">
      <dgm:prSet presAssocID="{AC9DC2C5-0BDD-448F-95F1-0A569517C95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93B7D015-E0F9-4989-97FD-D2201F36027D}" type="pres">
      <dgm:prSet presAssocID="{AC9DC2C5-0BDD-448F-95F1-0A569517C956}" presName="spaceRect" presStyleCnt="0"/>
      <dgm:spPr/>
    </dgm:pt>
    <dgm:pt modelId="{5A32E0C1-0A46-42C7-A6D7-1B797D929F53}" type="pres">
      <dgm:prSet presAssocID="{AC9DC2C5-0BDD-448F-95F1-0A569517C956}" presName="parTx" presStyleLbl="revTx" presStyleIdx="3" presStyleCnt="7">
        <dgm:presLayoutVars>
          <dgm:chMax val="0"/>
          <dgm:chPref val="0"/>
        </dgm:presLayoutVars>
      </dgm:prSet>
      <dgm:spPr/>
    </dgm:pt>
    <dgm:pt modelId="{2139692C-07D1-4843-88BD-EED4F378A4C2}" type="pres">
      <dgm:prSet presAssocID="{AEBC5728-CCD4-4FD0-BF0D-01DCA9634BD1}" presName="sibTrans" presStyleCnt="0"/>
      <dgm:spPr/>
    </dgm:pt>
    <dgm:pt modelId="{522F5208-7E46-43FD-9C9F-EFB935D442B5}" type="pres">
      <dgm:prSet presAssocID="{5BDE2A2D-E272-437B-B97F-DBE0135782B2}" presName="compNode" presStyleCnt="0"/>
      <dgm:spPr/>
    </dgm:pt>
    <dgm:pt modelId="{E89BA0E3-E866-484E-9049-AA845F7FC659}" type="pres">
      <dgm:prSet presAssocID="{5BDE2A2D-E272-437B-B97F-DBE0135782B2}" presName="bgRect" presStyleLbl="bgShp" presStyleIdx="4" presStyleCnt="7" custLinFactNeighborY="-2257"/>
      <dgm:spPr/>
    </dgm:pt>
    <dgm:pt modelId="{2CE9BF9A-F7F7-4526-8498-A30EB499518E}" type="pres">
      <dgm:prSet presAssocID="{5BDE2A2D-E272-437B-B97F-DBE0135782B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88697A53-D100-4EF7-9328-5DA32F7AB22D}" type="pres">
      <dgm:prSet presAssocID="{5BDE2A2D-E272-437B-B97F-DBE0135782B2}" presName="spaceRect" presStyleCnt="0"/>
      <dgm:spPr/>
    </dgm:pt>
    <dgm:pt modelId="{B259EE8E-9837-48A4-AC8C-10E719DDA449}" type="pres">
      <dgm:prSet presAssocID="{5BDE2A2D-E272-437B-B97F-DBE0135782B2}" presName="parTx" presStyleLbl="revTx" presStyleIdx="4" presStyleCnt="7">
        <dgm:presLayoutVars>
          <dgm:chMax val="0"/>
          <dgm:chPref val="0"/>
        </dgm:presLayoutVars>
      </dgm:prSet>
      <dgm:spPr/>
    </dgm:pt>
    <dgm:pt modelId="{ED33F621-7E2D-48C9-A143-8810E6E03659}" type="pres">
      <dgm:prSet presAssocID="{F3B91922-235E-4C0F-9A38-E808CD04FD11}" presName="sibTrans" presStyleCnt="0"/>
      <dgm:spPr/>
    </dgm:pt>
    <dgm:pt modelId="{C41C0850-9CF3-46B5-AB2D-CE3B7B538E79}" type="pres">
      <dgm:prSet presAssocID="{60FAC577-B599-4D31-82DF-C1C907C9DBC0}" presName="compNode" presStyleCnt="0"/>
      <dgm:spPr/>
    </dgm:pt>
    <dgm:pt modelId="{7809CD18-5556-4710-B0B3-D894B5EB406F}" type="pres">
      <dgm:prSet presAssocID="{60FAC577-B599-4D31-82DF-C1C907C9DBC0}" presName="bgRect" presStyleLbl="bgShp" presStyleIdx="5" presStyleCnt="7"/>
      <dgm:spPr/>
    </dgm:pt>
    <dgm:pt modelId="{418C349B-7521-4BD7-87E1-DC779FA31FD1}" type="pres">
      <dgm:prSet presAssocID="{60FAC577-B599-4D31-82DF-C1C907C9DBC0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4369160-A803-4E90-8017-F1155A7950F7}" type="pres">
      <dgm:prSet presAssocID="{60FAC577-B599-4D31-82DF-C1C907C9DBC0}" presName="spaceRect" presStyleCnt="0"/>
      <dgm:spPr/>
    </dgm:pt>
    <dgm:pt modelId="{73D35D6A-7DDE-421A-AD8F-EF312A88AC24}" type="pres">
      <dgm:prSet presAssocID="{60FAC577-B599-4D31-82DF-C1C907C9DBC0}" presName="parTx" presStyleLbl="revTx" presStyleIdx="5" presStyleCnt="7">
        <dgm:presLayoutVars>
          <dgm:chMax val="0"/>
          <dgm:chPref val="0"/>
        </dgm:presLayoutVars>
      </dgm:prSet>
      <dgm:spPr/>
    </dgm:pt>
    <dgm:pt modelId="{BBEAA18B-B206-4D46-BC55-9497F2BCADEB}" type="pres">
      <dgm:prSet presAssocID="{C417F6BE-7433-4F0C-9CDC-B4646661C4E4}" presName="sibTrans" presStyleCnt="0"/>
      <dgm:spPr/>
    </dgm:pt>
    <dgm:pt modelId="{E09B9046-B8F9-42D9-9D1E-494CC0714AD0}" type="pres">
      <dgm:prSet presAssocID="{0E78832F-10B7-4810-AB34-E939082C44BC}" presName="compNode" presStyleCnt="0"/>
      <dgm:spPr/>
    </dgm:pt>
    <dgm:pt modelId="{8F0E7781-EC62-49FF-89DD-51BFECEAF26E}" type="pres">
      <dgm:prSet presAssocID="{0E78832F-10B7-4810-AB34-E939082C44BC}" presName="bgRect" presStyleLbl="bgShp" presStyleIdx="6" presStyleCnt="7"/>
      <dgm:spPr/>
    </dgm:pt>
    <dgm:pt modelId="{15E91174-7ABA-4D9E-88AF-ED5A2E04FDD2}" type="pres">
      <dgm:prSet presAssocID="{0E78832F-10B7-4810-AB34-E939082C44B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0BFDA78-8B94-4156-9384-4EF011F785F4}" type="pres">
      <dgm:prSet presAssocID="{0E78832F-10B7-4810-AB34-E939082C44BC}" presName="spaceRect" presStyleCnt="0"/>
      <dgm:spPr/>
    </dgm:pt>
    <dgm:pt modelId="{89917B5D-452E-48E3-9351-EB054487629E}" type="pres">
      <dgm:prSet presAssocID="{0E78832F-10B7-4810-AB34-E939082C44B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127CA0F-29AC-49A5-A763-7D812BC9D4AB}" type="presOf" srcId="{AC9DC2C5-0BDD-448F-95F1-0A569517C956}" destId="{5A32E0C1-0A46-42C7-A6D7-1B797D929F53}" srcOrd="0" destOrd="0" presId="urn:microsoft.com/office/officeart/2018/2/layout/IconVerticalSolidList"/>
    <dgm:cxn modelId="{5D1E1727-8596-4B2C-9556-A69573D72D97}" srcId="{17239BE2-3EF6-4DDA-B5B5-E11DCC9E83B6}" destId="{F6153C74-7A1D-4753-A2B3-51CF6363CD80}" srcOrd="2" destOrd="0" parTransId="{C67EE2F6-989B-46B1-8F4B-8119CCC7FC4A}" sibTransId="{185688CF-F25B-422E-ABF7-55F9169C0BC5}"/>
    <dgm:cxn modelId="{D4976F3A-B30E-4550-BB77-E76258C47E93}" type="presOf" srcId="{60FAC577-B599-4D31-82DF-C1C907C9DBC0}" destId="{73D35D6A-7DDE-421A-AD8F-EF312A88AC24}" srcOrd="0" destOrd="0" presId="urn:microsoft.com/office/officeart/2018/2/layout/IconVerticalSolidList"/>
    <dgm:cxn modelId="{2001456E-7CBD-4103-BEB0-F7EB86054EC8}" type="presOf" srcId="{17239BE2-3EF6-4DDA-B5B5-E11DCC9E83B6}" destId="{5ABF6DFC-0268-4571-97D9-C4CE53B0C645}" srcOrd="0" destOrd="0" presId="urn:microsoft.com/office/officeart/2018/2/layout/IconVerticalSolidList"/>
    <dgm:cxn modelId="{40DE6C77-465B-468B-9C3A-DB7287B3A92A}" type="presOf" srcId="{F6153C74-7A1D-4753-A2B3-51CF6363CD80}" destId="{C946D445-52FE-4AF4-BDE9-656858822F07}" srcOrd="0" destOrd="0" presId="urn:microsoft.com/office/officeart/2018/2/layout/IconVerticalSolidList"/>
    <dgm:cxn modelId="{FCDD3259-8231-4DC3-8FC2-FFAAC2C6B11F}" type="presOf" srcId="{0E78832F-10B7-4810-AB34-E939082C44BC}" destId="{89917B5D-452E-48E3-9351-EB054487629E}" srcOrd="0" destOrd="0" presId="urn:microsoft.com/office/officeart/2018/2/layout/IconVerticalSolidList"/>
    <dgm:cxn modelId="{7E081983-F4ED-4283-BCDD-93D213EFDBA5}" type="presOf" srcId="{B5C7D961-AE24-429F-AA5C-0FFD0C736B17}" destId="{73D0036E-1738-45EC-9C18-CD2018414779}" srcOrd="0" destOrd="0" presId="urn:microsoft.com/office/officeart/2018/2/layout/IconVerticalSolidList"/>
    <dgm:cxn modelId="{01406E87-2715-4A31-B254-12EA88934FA3}" srcId="{17239BE2-3EF6-4DDA-B5B5-E11DCC9E83B6}" destId="{B5C7D961-AE24-429F-AA5C-0FFD0C736B17}" srcOrd="0" destOrd="0" parTransId="{5D186D90-5F04-439F-A898-2EBDB180B033}" sibTransId="{BA4966F5-AFC0-45A5-BAAA-9B23DF55504F}"/>
    <dgm:cxn modelId="{B429B993-2618-4B52-B9FB-8BEA425152FC}" srcId="{17239BE2-3EF6-4DDA-B5B5-E11DCC9E83B6}" destId="{AC9DC2C5-0BDD-448F-95F1-0A569517C956}" srcOrd="3" destOrd="0" parTransId="{9D0A324B-2E22-4F30-925D-9A1332F43B40}" sibTransId="{AEBC5728-CCD4-4FD0-BF0D-01DCA9634BD1}"/>
    <dgm:cxn modelId="{4991BAB1-5573-4CE6-9D67-8CD47476353F}" srcId="{17239BE2-3EF6-4DDA-B5B5-E11DCC9E83B6}" destId="{60FAC577-B599-4D31-82DF-C1C907C9DBC0}" srcOrd="5" destOrd="0" parTransId="{DB87D0D8-4420-459B-851F-5B8349286FE8}" sibTransId="{C417F6BE-7433-4F0C-9CDC-B4646661C4E4}"/>
    <dgm:cxn modelId="{C64DFBB7-CEDD-4026-BB70-BEFD5567C55B}" srcId="{17239BE2-3EF6-4DDA-B5B5-E11DCC9E83B6}" destId="{03DC60D1-88A6-4651-9CCC-7CDDB5FA7BB4}" srcOrd="1" destOrd="0" parTransId="{88736FE7-0D7D-4F44-B16A-6B47E05FBF7B}" sibTransId="{1729FCE3-8094-418D-8B80-B574730729F5}"/>
    <dgm:cxn modelId="{B14437CD-7CFC-4032-BBD5-7BBDC7D6BFC6}" type="presOf" srcId="{5BDE2A2D-E272-437B-B97F-DBE0135782B2}" destId="{B259EE8E-9837-48A4-AC8C-10E719DDA449}" srcOrd="0" destOrd="0" presId="urn:microsoft.com/office/officeart/2018/2/layout/IconVerticalSolidList"/>
    <dgm:cxn modelId="{92DA6AD5-AC6B-4D5C-8CE4-E65E1401447F}" srcId="{17239BE2-3EF6-4DDA-B5B5-E11DCC9E83B6}" destId="{0E78832F-10B7-4810-AB34-E939082C44BC}" srcOrd="6" destOrd="0" parTransId="{0FF68927-F538-4388-8F2B-C1FB94FE7E54}" sibTransId="{D323E8D7-0EFE-42A8-B085-4E1D13D7B689}"/>
    <dgm:cxn modelId="{ADEA7BF2-ED27-4D86-BC88-8048D6F53048}" srcId="{17239BE2-3EF6-4DDA-B5B5-E11DCC9E83B6}" destId="{5BDE2A2D-E272-437B-B97F-DBE0135782B2}" srcOrd="4" destOrd="0" parTransId="{D8A1D689-27F5-402A-9B4E-297E197666D4}" sibTransId="{F3B91922-235E-4C0F-9A38-E808CD04FD11}"/>
    <dgm:cxn modelId="{FDF84BF5-F2B8-47F3-BCD0-F73F5BB2D799}" type="presOf" srcId="{03DC60D1-88A6-4651-9CCC-7CDDB5FA7BB4}" destId="{2F321667-F85B-4468-B043-3DEBBD76FB93}" srcOrd="0" destOrd="0" presId="urn:microsoft.com/office/officeart/2018/2/layout/IconVerticalSolidList"/>
    <dgm:cxn modelId="{56A4506A-64AE-40AF-B4B7-E491C0512085}" type="presParOf" srcId="{5ABF6DFC-0268-4571-97D9-C4CE53B0C645}" destId="{9F988B60-467D-47FE-A5AB-979171010718}" srcOrd="0" destOrd="0" presId="urn:microsoft.com/office/officeart/2018/2/layout/IconVerticalSolidList"/>
    <dgm:cxn modelId="{5EB88587-5351-440C-8126-9F272C29B72D}" type="presParOf" srcId="{9F988B60-467D-47FE-A5AB-979171010718}" destId="{CD0B1E54-A434-41D9-96FC-43E63F57C0EC}" srcOrd="0" destOrd="0" presId="urn:microsoft.com/office/officeart/2018/2/layout/IconVerticalSolidList"/>
    <dgm:cxn modelId="{92C35DDF-E9F3-4F3B-81EF-B860266CE22E}" type="presParOf" srcId="{9F988B60-467D-47FE-A5AB-979171010718}" destId="{6293B1F3-7E17-452C-810A-ABC1EDC61F5B}" srcOrd="1" destOrd="0" presId="urn:microsoft.com/office/officeart/2018/2/layout/IconVerticalSolidList"/>
    <dgm:cxn modelId="{1A4601A2-5184-4F8A-8FB3-74029258D28B}" type="presParOf" srcId="{9F988B60-467D-47FE-A5AB-979171010718}" destId="{D07FFE4B-6778-4C41-BB74-F48F45BB8B23}" srcOrd="2" destOrd="0" presId="urn:microsoft.com/office/officeart/2018/2/layout/IconVerticalSolidList"/>
    <dgm:cxn modelId="{9280A5AC-78DC-4C60-9BCD-8D587205BFE6}" type="presParOf" srcId="{9F988B60-467D-47FE-A5AB-979171010718}" destId="{73D0036E-1738-45EC-9C18-CD2018414779}" srcOrd="3" destOrd="0" presId="urn:microsoft.com/office/officeart/2018/2/layout/IconVerticalSolidList"/>
    <dgm:cxn modelId="{F3C7D388-D172-4000-9DA2-18E075B30969}" type="presParOf" srcId="{5ABF6DFC-0268-4571-97D9-C4CE53B0C645}" destId="{0424C573-C400-447A-99C4-5C28BBF6D22F}" srcOrd="1" destOrd="0" presId="urn:microsoft.com/office/officeart/2018/2/layout/IconVerticalSolidList"/>
    <dgm:cxn modelId="{5815888C-0FDE-483E-9734-69D7D3294683}" type="presParOf" srcId="{5ABF6DFC-0268-4571-97D9-C4CE53B0C645}" destId="{4C94CE06-20B5-42BF-86DB-0122BECA6CEB}" srcOrd="2" destOrd="0" presId="urn:microsoft.com/office/officeart/2018/2/layout/IconVerticalSolidList"/>
    <dgm:cxn modelId="{515A8985-171E-4875-9A10-DC7E55E99423}" type="presParOf" srcId="{4C94CE06-20B5-42BF-86DB-0122BECA6CEB}" destId="{698FED4B-1FBA-41DD-BEC3-6AB9F74F2F6E}" srcOrd="0" destOrd="0" presId="urn:microsoft.com/office/officeart/2018/2/layout/IconVerticalSolidList"/>
    <dgm:cxn modelId="{AB289144-AF1D-4FA8-A2F3-6B25E25DCFB3}" type="presParOf" srcId="{4C94CE06-20B5-42BF-86DB-0122BECA6CEB}" destId="{28F47086-E3E5-41AB-8729-C5A799DAB101}" srcOrd="1" destOrd="0" presId="urn:microsoft.com/office/officeart/2018/2/layout/IconVerticalSolidList"/>
    <dgm:cxn modelId="{2FB608F0-CF6E-492F-A883-3587A1EABF98}" type="presParOf" srcId="{4C94CE06-20B5-42BF-86DB-0122BECA6CEB}" destId="{A15539BC-E9EC-45BD-BCDC-FF3C1FB31E11}" srcOrd="2" destOrd="0" presId="urn:microsoft.com/office/officeart/2018/2/layout/IconVerticalSolidList"/>
    <dgm:cxn modelId="{4953DFDE-DA12-4034-B35B-C30AE2819A74}" type="presParOf" srcId="{4C94CE06-20B5-42BF-86DB-0122BECA6CEB}" destId="{2F321667-F85B-4468-B043-3DEBBD76FB93}" srcOrd="3" destOrd="0" presId="urn:microsoft.com/office/officeart/2018/2/layout/IconVerticalSolidList"/>
    <dgm:cxn modelId="{B1292C7D-884F-4BB6-879C-6EDB0351FA18}" type="presParOf" srcId="{5ABF6DFC-0268-4571-97D9-C4CE53B0C645}" destId="{BA8A85B1-0690-4567-8E20-D387FDF45CAE}" srcOrd="3" destOrd="0" presId="urn:microsoft.com/office/officeart/2018/2/layout/IconVerticalSolidList"/>
    <dgm:cxn modelId="{762B0664-FF8A-4954-A8DF-4AD908EEF11A}" type="presParOf" srcId="{5ABF6DFC-0268-4571-97D9-C4CE53B0C645}" destId="{6D820CED-DF23-4145-814E-3C1D2CA429D7}" srcOrd="4" destOrd="0" presId="urn:microsoft.com/office/officeart/2018/2/layout/IconVerticalSolidList"/>
    <dgm:cxn modelId="{59DB2CF0-95AF-40DB-A6B9-33F036259885}" type="presParOf" srcId="{6D820CED-DF23-4145-814E-3C1D2CA429D7}" destId="{4B40F802-A708-4883-BE66-3D751C2A8D52}" srcOrd="0" destOrd="0" presId="urn:microsoft.com/office/officeart/2018/2/layout/IconVerticalSolidList"/>
    <dgm:cxn modelId="{AB9487B2-974F-47C8-8D06-B180C252B00E}" type="presParOf" srcId="{6D820CED-DF23-4145-814E-3C1D2CA429D7}" destId="{C3E76B9F-D002-4852-9D40-562DF7B344CA}" srcOrd="1" destOrd="0" presId="urn:microsoft.com/office/officeart/2018/2/layout/IconVerticalSolidList"/>
    <dgm:cxn modelId="{151592F3-0A22-43BB-8BB0-14027C60AEE8}" type="presParOf" srcId="{6D820CED-DF23-4145-814E-3C1D2CA429D7}" destId="{615B5AED-A35F-4313-9413-14F98CF1A263}" srcOrd="2" destOrd="0" presId="urn:microsoft.com/office/officeart/2018/2/layout/IconVerticalSolidList"/>
    <dgm:cxn modelId="{0838871C-A30C-47E7-8521-4859AABC2D4E}" type="presParOf" srcId="{6D820CED-DF23-4145-814E-3C1D2CA429D7}" destId="{C946D445-52FE-4AF4-BDE9-656858822F07}" srcOrd="3" destOrd="0" presId="urn:microsoft.com/office/officeart/2018/2/layout/IconVerticalSolidList"/>
    <dgm:cxn modelId="{A7133402-7E28-4C71-AFE8-44A786646576}" type="presParOf" srcId="{5ABF6DFC-0268-4571-97D9-C4CE53B0C645}" destId="{1CC4AE7A-31F6-4253-8689-C9DA4C249A8B}" srcOrd="5" destOrd="0" presId="urn:microsoft.com/office/officeart/2018/2/layout/IconVerticalSolidList"/>
    <dgm:cxn modelId="{4EB26126-37C5-4B17-9434-1C21EA60885B}" type="presParOf" srcId="{5ABF6DFC-0268-4571-97D9-C4CE53B0C645}" destId="{F03C2DDA-9742-4D55-814A-AB718AF90103}" srcOrd="6" destOrd="0" presId="urn:microsoft.com/office/officeart/2018/2/layout/IconVerticalSolidList"/>
    <dgm:cxn modelId="{2702D3D4-E1F3-4FBF-B238-A71ABFFB6026}" type="presParOf" srcId="{F03C2DDA-9742-4D55-814A-AB718AF90103}" destId="{AD208236-F3AB-4AE7-9FA1-01C4599AA096}" srcOrd="0" destOrd="0" presId="urn:microsoft.com/office/officeart/2018/2/layout/IconVerticalSolidList"/>
    <dgm:cxn modelId="{3670C114-34EA-4E08-85D0-4C38F7F0E306}" type="presParOf" srcId="{F03C2DDA-9742-4D55-814A-AB718AF90103}" destId="{BC04FE64-4676-49F3-9E28-232B621A31C9}" srcOrd="1" destOrd="0" presId="urn:microsoft.com/office/officeart/2018/2/layout/IconVerticalSolidList"/>
    <dgm:cxn modelId="{5C86DF27-7FD7-4865-8A13-0716881A176D}" type="presParOf" srcId="{F03C2DDA-9742-4D55-814A-AB718AF90103}" destId="{93B7D015-E0F9-4989-97FD-D2201F36027D}" srcOrd="2" destOrd="0" presId="urn:microsoft.com/office/officeart/2018/2/layout/IconVerticalSolidList"/>
    <dgm:cxn modelId="{0A31EA10-B523-4270-A04B-9EA8EB19A7F0}" type="presParOf" srcId="{F03C2DDA-9742-4D55-814A-AB718AF90103}" destId="{5A32E0C1-0A46-42C7-A6D7-1B797D929F53}" srcOrd="3" destOrd="0" presId="urn:microsoft.com/office/officeart/2018/2/layout/IconVerticalSolidList"/>
    <dgm:cxn modelId="{BC79FAE1-1551-4B07-AD77-9BBC42CF0101}" type="presParOf" srcId="{5ABF6DFC-0268-4571-97D9-C4CE53B0C645}" destId="{2139692C-07D1-4843-88BD-EED4F378A4C2}" srcOrd="7" destOrd="0" presId="urn:microsoft.com/office/officeart/2018/2/layout/IconVerticalSolidList"/>
    <dgm:cxn modelId="{96973A0C-F6AF-4A4B-9DB8-61BAC8932333}" type="presParOf" srcId="{5ABF6DFC-0268-4571-97D9-C4CE53B0C645}" destId="{522F5208-7E46-43FD-9C9F-EFB935D442B5}" srcOrd="8" destOrd="0" presId="urn:microsoft.com/office/officeart/2018/2/layout/IconVerticalSolidList"/>
    <dgm:cxn modelId="{F6DC9860-BBEA-4F48-9753-F24F857FE6E3}" type="presParOf" srcId="{522F5208-7E46-43FD-9C9F-EFB935D442B5}" destId="{E89BA0E3-E866-484E-9049-AA845F7FC659}" srcOrd="0" destOrd="0" presId="urn:microsoft.com/office/officeart/2018/2/layout/IconVerticalSolidList"/>
    <dgm:cxn modelId="{7599BD7C-FC16-4B6B-9B15-164EC237FEB6}" type="presParOf" srcId="{522F5208-7E46-43FD-9C9F-EFB935D442B5}" destId="{2CE9BF9A-F7F7-4526-8498-A30EB499518E}" srcOrd="1" destOrd="0" presId="urn:microsoft.com/office/officeart/2018/2/layout/IconVerticalSolidList"/>
    <dgm:cxn modelId="{20A7CE9D-63DD-41CB-95AF-71A889316141}" type="presParOf" srcId="{522F5208-7E46-43FD-9C9F-EFB935D442B5}" destId="{88697A53-D100-4EF7-9328-5DA32F7AB22D}" srcOrd="2" destOrd="0" presId="urn:microsoft.com/office/officeart/2018/2/layout/IconVerticalSolidList"/>
    <dgm:cxn modelId="{F878B4EA-B06D-450E-A360-44890EFE23D8}" type="presParOf" srcId="{522F5208-7E46-43FD-9C9F-EFB935D442B5}" destId="{B259EE8E-9837-48A4-AC8C-10E719DDA449}" srcOrd="3" destOrd="0" presId="urn:microsoft.com/office/officeart/2018/2/layout/IconVerticalSolidList"/>
    <dgm:cxn modelId="{2A86225A-1B83-40D2-A1FF-4E42291077E1}" type="presParOf" srcId="{5ABF6DFC-0268-4571-97D9-C4CE53B0C645}" destId="{ED33F621-7E2D-48C9-A143-8810E6E03659}" srcOrd="9" destOrd="0" presId="urn:microsoft.com/office/officeart/2018/2/layout/IconVerticalSolidList"/>
    <dgm:cxn modelId="{1A7DAB42-F222-46E9-A756-A52722ED0A77}" type="presParOf" srcId="{5ABF6DFC-0268-4571-97D9-C4CE53B0C645}" destId="{C41C0850-9CF3-46B5-AB2D-CE3B7B538E79}" srcOrd="10" destOrd="0" presId="urn:microsoft.com/office/officeart/2018/2/layout/IconVerticalSolidList"/>
    <dgm:cxn modelId="{4D124CF1-85C0-4792-813B-1C526BEC4F4C}" type="presParOf" srcId="{C41C0850-9CF3-46B5-AB2D-CE3B7B538E79}" destId="{7809CD18-5556-4710-B0B3-D894B5EB406F}" srcOrd="0" destOrd="0" presId="urn:microsoft.com/office/officeart/2018/2/layout/IconVerticalSolidList"/>
    <dgm:cxn modelId="{33578519-9EC4-4055-A64D-37BBE8B5AFC4}" type="presParOf" srcId="{C41C0850-9CF3-46B5-AB2D-CE3B7B538E79}" destId="{418C349B-7521-4BD7-87E1-DC779FA31FD1}" srcOrd="1" destOrd="0" presId="urn:microsoft.com/office/officeart/2018/2/layout/IconVerticalSolidList"/>
    <dgm:cxn modelId="{9DDF5AE8-1C4A-4268-88B7-B4D390254EF4}" type="presParOf" srcId="{C41C0850-9CF3-46B5-AB2D-CE3B7B538E79}" destId="{B4369160-A803-4E90-8017-F1155A7950F7}" srcOrd="2" destOrd="0" presId="urn:microsoft.com/office/officeart/2018/2/layout/IconVerticalSolidList"/>
    <dgm:cxn modelId="{9949ACE0-B699-4C5A-91D2-7A446CA90B97}" type="presParOf" srcId="{C41C0850-9CF3-46B5-AB2D-CE3B7B538E79}" destId="{73D35D6A-7DDE-421A-AD8F-EF312A88AC24}" srcOrd="3" destOrd="0" presId="urn:microsoft.com/office/officeart/2018/2/layout/IconVerticalSolidList"/>
    <dgm:cxn modelId="{26F458A8-B037-41F3-80C2-E2BB436820CA}" type="presParOf" srcId="{5ABF6DFC-0268-4571-97D9-C4CE53B0C645}" destId="{BBEAA18B-B206-4D46-BC55-9497F2BCADEB}" srcOrd="11" destOrd="0" presId="urn:microsoft.com/office/officeart/2018/2/layout/IconVerticalSolidList"/>
    <dgm:cxn modelId="{8D75EA37-EE42-419C-B239-0D8328AEC2A2}" type="presParOf" srcId="{5ABF6DFC-0268-4571-97D9-C4CE53B0C645}" destId="{E09B9046-B8F9-42D9-9D1E-494CC0714AD0}" srcOrd="12" destOrd="0" presId="urn:microsoft.com/office/officeart/2018/2/layout/IconVerticalSolidList"/>
    <dgm:cxn modelId="{A0E8C37A-7335-45C5-8924-685AE442BE45}" type="presParOf" srcId="{E09B9046-B8F9-42D9-9D1E-494CC0714AD0}" destId="{8F0E7781-EC62-49FF-89DD-51BFECEAF26E}" srcOrd="0" destOrd="0" presId="urn:microsoft.com/office/officeart/2018/2/layout/IconVerticalSolidList"/>
    <dgm:cxn modelId="{E9F72AA1-1418-4B97-B883-51BDBF852F18}" type="presParOf" srcId="{E09B9046-B8F9-42D9-9D1E-494CC0714AD0}" destId="{15E91174-7ABA-4D9E-88AF-ED5A2E04FDD2}" srcOrd="1" destOrd="0" presId="urn:microsoft.com/office/officeart/2018/2/layout/IconVerticalSolidList"/>
    <dgm:cxn modelId="{BC3E96D4-6ABD-4D4F-9B4F-DF7A03913DA7}" type="presParOf" srcId="{E09B9046-B8F9-42D9-9D1E-494CC0714AD0}" destId="{20BFDA78-8B94-4156-9384-4EF011F785F4}" srcOrd="2" destOrd="0" presId="urn:microsoft.com/office/officeart/2018/2/layout/IconVerticalSolidList"/>
    <dgm:cxn modelId="{D0A70D2A-4E37-49C8-8D04-C095E0E52E25}" type="presParOf" srcId="{E09B9046-B8F9-42D9-9D1E-494CC0714AD0}" destId="{89917B5D-452E-48E3-9351-EB05448762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38D7B06-F07F-4970-9600-70ED3973F8D7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E41E4F8-06F2-4CC4-A316-6742F0644E82}">
      <dgm:prSet custT="1"/>
      <dgm:spPr>
        <a:solidFill>
          <a:srgbClr val="8B857B"/>
        </a:solidFill>
      </dgm:spPr>
      <dgm:t>
        <a:bodyPr/>
        <a:lstStyle/>
        <a:p>
          <a:r>
            <a:rPr lang="en-US" sz="1800" b="1" dirty="0"/>
            <a:t>Limitations:</a:t>
          </a:r>
        </a:p>
      </dgm:t>
    </dgm:pt>
    <dgm:pt modelId="{46A8156C-4C57-446E-AF43-728FB6C77C51}" type="parTrans" cxnId="{F39B51C8-8BEF-4697-9A7A-B26079CD2E42}">
      <dgm:prSet/>
      <dgm:spPr/>
      <dgm:t>
        <a:bodyPr/>
        <a:lstStyle/>
        <a:p>
          <a:endParaRPr lang="en-US"/>
        </a:p>
      </dgm:t>
    </dgm:pt>
    <dgm:pt modelId="{81294E05-76CF-4407-AD17-71F489C8D49F}" type="sibTrans" cxnId="{F39B51C8-8BEF-4697-9A7A-B26079CD2E42}">
      <dgm:prSet/>
      <dgm:spPr/>
      <dgm:t>
        <a:bodyPr/>
        <a:lstStyle/>
        <a:p>
          <a:endParaRPr lang="en-US"/>
        </a:p>
      </dgm:t>
    </dgm:pt>
    <dgm:pt modelId="{38ED9806-D1F1-49FC-BC05-E3F32DE9C2D3}">
      <dgm:prSet/>
      <dgm:spPr/>
      <dgm:t>
        <a:bodyPr/>
        <a:lstStyle/>
        <a:p>
          <a:r>
            <a:rPr lang="en-US"/>
            <a:t>Limited real-time data integration.</a:t>
          </a:r>
        </a:p>
      </dgm:t>
    </dgm:pt>
    <dgm:pt modelId="{3DFCFCB2-B8C8-409A-875C-6FF1A72AF5CB}" type="parTrans" cxnId="{604DC9AC-882D-4FA5-BBD2-C6DD0D298BB2}">
      <dgm:prSet/>
      <dgm:spPr/>
      <dgm:t>
        <a:bodyPr/>
        <a:lstStyle/>
        <a:p>
          <a:endParaRPr lang="en-US"/>
        </a:p>
      </dgm:t>
    </dgm:pt>
    <dgm:pt modelId="{B26CDC69-FAA4-40F3-A106-68E1E52AAD72}" type="sibTrans" cxnId="{604DC9AC-882D-4FA5-BBD2-C6DD0D298BB2}">
      <dgm:prSet/>
      <dgm:spPr/>
      <dgm:t>
        <a:bodyPr/>
        <a:lstStyle/>
        <a:p>
          <a:endParaRPr lang="en-US"/>
        </a:p>
      </dgm:t>
    </dgm:pt>
    <dgm:pt modelId="{8739F815-3A37-4E54-A56A-26C35F8BC6EE}">
      <dgm:prSet/>
      <dgm:spPr/>
      <dgm:t>
        <a:bodyPr/>
        <a:lstStyle/>
        <a:p>
          <a:r>
            <a:rPr lang="en-US" dirty="0"/>
            <a:t>Geographic scope confined to Calgary.</a:t>
          </a:r>
        </a:p>
      </dgm:t>
    </dgm:pt>
    <dgm:pt modelId="{36B48E31-5823-41CC-9BE9-6727EA1DF506}" type="parTrans" cxnId="{10B1FD44-60F1-4D92-BA69-11DD73FBE185}">
      <dgm:prSet/>
      <dgm:spPr/>
      <dgm:t>
        <a:bodyPr/>
        <a:lstStyle/>
        <a:p>
          <a:endParaRPr lang="en-US"/>
        </a:p>
      </dgm:t>
    </dgm:pt>
    <dgm:pt modelId="{04ADEEC7-86BD-4A9C-A7E3-C5B944D45039}" type="sibTrans" cxnId="{10B1FD44-60F1-4D92-BA69-11DD73FBE185}">
      <dgm:prSet/>
      <dgm:spPr/>
      <dgm:t>
        <a:bodyPr/>
        <a:lstStyle/>
        <a:p>
          <a:endParaRPr lang="en-US"/>
        </a:p>
      </dgm:t>
    </dgm:pt>
    <dgm:pt modelId="{ECE545C5-2A67-4C7A-BBDE-CF53B75BA843}">
      <dgm:prSet/>
      <dgm:spPr/>
      <dgm:t>
        <a:bodyPr/>
        <a:lstStyle/>
        <a:p>
          <a:r>
            <a:rPr lang="en-US"/>
            <a:t>Incorporate real-time IoT data.</a:t>
          </a:r>
        </a:p>
      </dgm:t>
    </dgm:pt>
    <dgm:pt modelId="{7A529CA3-0570-4C81-B3F9-82717A4AFB4F}" type="parTrans" cxnId="{03A5D0D1-CE23-4D41-89B0-122FBDA7F822}">
      <dgm:prSet/>
      <dgm:spPr/>
      <dgm:t>
        <a:bodyPr/>
        <a:lstStyle/>
        <a:p>
          <a:endParaRPr lang="en-US"/>
        </a:p>
      </dgm:t>
    </dgm:pt>
    <dgm:pt modelId="{B4DCB307-1AB5-42DC-8CFA-6BDF4015A452}" type="sibTrans" cxnId="{03A5D0D1-CE23-4D41-89B0-122FBDA7F822}">
      <dgm:prSet/>
      <dgm:spPr/>
      <dgm:t>
        <a:bodyPr/>
        <a:lstStyle/>
        <a:p>
          <a:endParaRPr lang="en-US"/>
        </a:p>
      </dgm:t>
    </dgm:pt>
    <dgm:pt modelId="{EC909356-C601-42F5-8660-90B6C984F9FC}">
      <dgm:prSet/>
      <dgm:spPr/>
      <dgm:t>
        <a:bodyPr/>
        <a:lstStyle/>
        <a:p>
          <a:r>
            <a:rPr lang="en-US"/>
            <a:t>Extend the model to other urban areas.</a:t>
          </a:r>
        </a:p>
      </dgm:t>
    </dgm:pt>
    <dgm:pt modelId="{95FE5145-932E-4D9D-BD92-78780D019E33}" type="parTrans" cxnId="{0C9C30A4-A993-4922-BE53-573535681BF8}">
      <dgm:prSet/>
      <dgm:spPr/>
      <dgm:t>
        <a:bodyPr/>
        <a:lstStyle/>
        <a:p>
          <a:endParaRPr lang="en-US"/>
        </a:p>
      </dgm:t>
    </dgm:pt>
    <dgm:pt modelId="{B0507B77-700F-45AD-80D4-72C620CC053F}" type="sibTrans" cxnId="{0C9C30A4-A993-4922-BE53-573535681BF8}">
      <dgm:prSet/>
      <dgm:spPr/>
      <dgm:t>
        <a:bodyPr/>
        <a:lstStyle/>
        <a:p>
          <a:endParaRPr lang="en-US"/>
        </a:p>
      </dgm:t>
    </dgm:pt>
    <dgm:pt modelId="{B5D89FC6-8B65-429A-B85A-0F44D6A6C257}">
      <dgm:prSet/>
      <dgm:spPr/>
      <dgm:t>
        <a:bodyPr/>
        <a:lstStyle/>
        <a:p>
          <a:r>
            <a:rPr lang="en-US"/>
            <a:t>Explore advanced deep learning techniques</a:t>
          </a:r>
        </a:p>
      </dgm:t>
    </dgm:pt>
    <dgm:pt modelId="{06FF2B03-9F35-45F6-A0F7-E7ED1AD83335}" type="parTrans" cxnId="{766FA96D-C8E7-40B3-8AD0-B59A2EB46F7B}">
      <dgm:prSet/>
      <dgm:spPr/>
      <dgm:t>
        <a:bodyPr/>
        <a:lstStyle/>
        <a:p>
          <a:endParaRPr lang="en-US"/>
        </a:p>
      </dgm:t>
    </dgm:pt>
    <dgm:pt modelId="{D80E93FF-8A2B-4FF7-AAB8-3C433A006DFF}" type="sibTrans" cxnId="{766FA96D-C8E7-40B3-8AD0-B59A2EB46F7B}">
      <dgm:prSet/>
      <dgm:spPr/>
      <dgm:t>
        <a:bodyPr/>
        <a:lstStyle/>
        <a:p>
          <a:endParaRPr lang="en-US"/>
        </a:p>
      </dgm:t>
    </dgm:pt>
    <dgm:pt modelId="{D6721E38-FE10-41F3-B8A2-489C6D2029AC}">
      <dgm:prSet custT="1"/>
      <dgm:spPr>
        <a:solidFill>
          <a:srgbClr val="8B857B"/>
        </a:solidFill>
      </dgm:spPr>
      <dgm:t>
        <a:bodyPr/>
        <a:lstStyle/>
        <a:p>
          <a:r>
            <a:rPr lang="en-US" sz="1800" b="1" dirty="0"/>
            <a:t>Future Directions:</a:t>
          </a:r>
        </a:p>
      </dgm:t>
    </dgm:pt>
    <dgm:pt modelId="{706AB98B-4A63-4022-A4BA-6F5657ADAF88}" type="parTrans" cxnId="{1B4A7288-FD32-405C-AB21-EDF46CC9EE79}">
      <dgm:prSet/>
      <dgm:spPr/>
      <dgm:t>
        <a:bodyPr/>
        <a:lstStyle/>
        <a:p>
          <a:endParaRPr lang="en-CA"/>
        </a:p>
      </dgm:t>
    </dgm:pt>
    <dgm:pt modelId="{0B24B240-EFA7-4869-AFA3-3454C15E3831}" type="sibTrans" cxnId="{1B4A7288-FD32-405C-AB21-EDF46CC9EE79}">
      <dgm:prSet/>
      <dgm:spPr/>
    </dgm:pt>
    <dgm:pt modelId="{22F15D92-168D-4B94-B041-C1145601F315}" type="pres">
      <dgm:prSet presAssocID="{938D7B06-F07F-4970-9600-70ED3973F8D7}" presName="linear" presStyleCnt="0">
        <dgm:presLayoutVars>
          <dgm:dir/>
          <dgm:animLvl val="lvl"/>
          <dgm:resizeHandles val="exact"/>
        </dgm:presLayoutVars>
      </dgm:prSet>
      <dgm:spPr/>
    </dgm:pt>
    <dgm:pt modelId="{445D9E3E-93EB-47F2-B1EB-38FF3F08F5B8}" type="pres">
      <dgm:prSet presAssocID="{4E41E4F8-06F2-4CC4-A316-6742F0644E82}" presName="parentLin" presStyleCnt="0"/>
      <dgm:spPr/>
    </dgm:pt>
    <dgm:pt modelId="{7084549E-9F10-4316-954E-8615703D1E9F}" type="pres">
      <dgm:prSet presAssocID="{4E41E4F8-06F2-4CC4-A316-6742F0644E82}" presName="parentLeftMargin" presStyleLbl="node1" presStyleIdx="0" presStyleCnt="7"/>
      <dgm:spPr/>
    </dgm:pt>
    <dgm:pt modelId="{08E7C4B6-169F-46A9-89AA-18FBFB18B14E}" type="pres">
      <dgm:prSet presAssocID="{4E41E4F8-06F2-4CC4-A316-6742F0644E8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56F432D-C431-4FDE-A192-FD8BC2E2CA83}" type="pres">
      <dgm:prSet presAssocID="{4E41E4F8-06F2-4CC4-A316-6742F0644E82}" presName="negativeSpace" presStyleCnt="0"/>
      <dgm:spPr/>
    </dgm:pt>
    <dgm:pt modelId="{94A46512-FCA6-4DAB-88C4-1FE5C7C23451}" type="pres">
      <dgm:prSet presAssocID="{4E41E4F8-06F2-4CC4-A316-6742F0644E82}" presName="childText" presStyleLbl="conFgAcc1" presStyleIdx="0" presStyleCnt="7">
        <dgm:presLayoutVars>
          <dgm:bulletEnabled val="1"/>
        </dgm:presLayoutVars>
      </dgm:prSet>
      <dgm:spPr/>
    </dgm:pt>
    <dgm:pt modelId="{ACDEEBD7-22C4-4223-9E82-54C9EBBAFE11}" type="pres">
      <dgm:prSet presAssocID="{81294E05-76CF-4407-AD17-71F489C8D49F}" presName="spaceBetweenRectangles" presStyleCnt="0"/>
      <dgm:spPr/>
    </dgm:pt>
    <dgm:pt modelId="{EFF76D18-5054-4C26-A8BF-CBE7452508D1}" type="pres">
      <dgm:prSet presAssocID="{38ED9806-D1F1-49FC-BC05-E3F32DE9C2D3}" presName="parentLin" presStyleCnt="0"/>
      <dgm:spPr/>
    </dgm:pt>
    <dgm:pt modelId="{F9FFF846-412A-40BF-9EDE-B8DDB47956ED}" type="pres">
      <dgm:prSet presAssocID="{38ED9806-D1F1-49FC-BC05-E3F32DE9C2D3}" presName="parentLeftMargin" presStyleLbl="node1" presStyleIdx="0" presStyleCnt="7"/>
      <dgm:spPr/>
    </dgm:pt>
    <dgm:pt modelId="{C6502845-673D-45BB-A3F2-4EAAF26A0EB1}" type="pres">
      <dgm:prSet presAssocID="{38ED9806-D1F1-49FC-BC05-E3F32DE9C2D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3C6D70C-9FA4-4450-A775-C10AC712AC7A}" type="pres">
      <dgm:prSet presAssocID="{38ED9806-D1F1-49FC-BC05-E3F32DE9C2D3}" presName="negativeSpace" presStyleCnt="0"/>
      <dgm:spPr/>
    </dgm:pt>
    <dgm:pt modelId="{F0545627-B6FC-4DDF-8F49-D0759024C377}" type="pres">
      <dgm:prSet presAssocID="{38ED9806-D1F1-49FC-BC05-E3F32DE9C2D3}" presName="childText" presStyleLbl="conFgAcc1" presStyleIdx="1" presStyleCnt="7">
        <dgm:presLayoutVars>
          <dgm:bulletEnabled val="1"/>
        </dgm:presLayoutVars>
      </dgm:prSet>
      <dgm:spPr/>
    </dgm:pt>
    <dgm:pt modelId="{2A3E613A-08D2-44BB-9047-CD1AAEDE7758}" type="pres">
      <dgm:prSet presAssocID="{B26CDC69-FAA4-40F3-A106-68E1E52AAD72}" presName="spaceBetweenRectangles" presStyleCnt="0"/>
      <dgm:spPr/>
    </dgm:pt>
    <dgm:pt modelId="{1135C3BC-E125-40EE-B877-0162A88BAA22}" type="pres">
      <dgm:prSet presAssocID="{8739F815-3A37-4E54-A56A-26C35F8BC6EE}" presName="parentLin" presStyleCnt="0"/>
      <dgm:spPr/>
    </dgm:pt>
    <dgm:pt modelId="{647C824D-522B-4D0D-82ED-BDF549E531D3}" type="pres">
      <dgm:prSet presAssocID="{8739F815-3A37-4E54-A56A-26C35F8BC6EE}" presName="parentLeftMargin" presStyleLbl="node1" presStyleIdx="1" presStyleCnt="7"/>
      <dgm:spPr/>
    </dgm:pt>
    <dgm:pt modelId="{6600E04B-8C3D-42F9-815E-5D1D9622AA24}" type="pres">
      <dgm:prSet presAssocID="{8739F815-3A37-4E54-A56A-26C35F8BC6E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486BA8F-0261-4641-9E32-81A55CFAA91D}" type="pres">
      <dgm:prSet presAssocID="{8739F815-3A37-4E54-A56A-26C35F8BC6EE}" presName="negativeSpace" presStyleCnt="0"/>
      <dgm:spPr/>
    </dgm:pt>
    <dgm:pt modelId="{48E25889-4504-49CF-B250-E8275AC8BCAD}" type="pres">
      <dgm:prSet presAssocID="{8739F815-3A37-4E54-A56A-26C35F8BC6EE}" presName="childText" presStyleLbl="conFgAcc1" presStyleIdx="2" presStyleCnt="7">
        <dgm:presLayoutVars>
          <dgm:bulletEnabled val="1"/>
        </dgm:presLayoutVars>
      </dgm:prSet>
      <dgm:spPr/>
    </dgm:pt>
    <dgm:pt modelId="{4F2B368A-57FD-4EDC-9AD7-4ED29537332A}" type="pres">
      <dgm:prSet presAssocID="{04ADEEC7-86BD-4A9C-A7E3-C5B944D45039}" presName="spaceBetweenRectangles" presStyleCnt="0"/>
      <dgm:spPr/>
    </dgm:pt>
    <dgm:pt modelId="{68B9819E-5AFB-4D92-B38F-2DD0DE72076E}" type="pres">
      <dgm:prSet presAssocID="{D6721E38-FE10-41F3-B8A2-489C6D2029AC}" presName="parentLin" presStyleCnt="0"/>
      <dgm:spPr/>
    </dgm:pt>
    <dgm:pt modelId="{69FF6C4C-F222-4FF9-8BC9-24EAA86C2B19}" type="pres">
      <dgm:prSet presAssocID="{D6721E38-FE10-41F3-B8A2-489C6D2029AC}" presName="parentLeftMargin" presStyleLbl="node1" presStyleIdx="2" presStyleCnt="7"/>
      <dgm:spPr/>
    </dgm:pt>
    <dgm:pt modelId="{AFC0436B-6E1A-4B80-B1D8-1C8F8390DE2F}" type="pres">
      <dgm:prSet presAssocID="{D6721E38-FE10-41F3-B8A2-489C6D2029AC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C263950-E992-46C6-9F2A-8D11B1BDB751}" type="pres">
      <dgm:prSet presAssocID="{D6721E38-FE10-41F3-B8A2-489C6D2029AC}" presName="negativeSpace" presStyleCnt="0"/>
      <dgm:spPr/>
    </dgm:pt>
    <dgm:pt modelId="{6B18E4F0-194D-44C1-9C20-59BD6B72C1B3}" type="pres">
      <dgm:prSet presAssocID="{D6721E38-FE10-41F3-B8A2-489C6D2029AC}" presName="childText" presStyleLbl="conFgAcc1" presStyleIdx="3" presStyleCnt="7">
        <dgm:presLayoutVars>
          <dgm:bulletEnabled val="1"/>
        </dgm:presLayoutVars>
      </dgm:prSet>
      <dgm:spPr/>
    </dgm:pt>
    <dgm:pt modelId="{18A146F4-6E68-40BC-AE9B-89447C8ECD9F}" type="pres">
      <dgm:prSet presAssocID="{0B24B240-EFA7-4869-AFA3-3454C15E3831}" presName="spaceBetweenRectangles" presStyleCnt="0"/>
      <dgm:spPr/>
    </dgm:pt>
    <dgm:pt modelId="{8613DB23-EC02-40B3-8853-E52DAFA68C85}" type="pres">
      <dgm:prSet presAssocID="{ECE545C5-2A67-4C7A-BBDE-CF53B75BA843}" presName="parentLin" presStyleCnt="0"/>
      <dgm:spPr/>
    </dgm:pt>
    <dgm:pt modelId="{497EBB00-B23E-453A-9683-5AC2B09B76A4}" type="pres">
      <dgm:prSet presAssocID="{ECE545C5-2A67-4C7A-BBDE-CF53B75BA843}" presName="parentLeftMargin" presStyleLbl="node1" presStyleIdx="3" presStyleCnt="7"/>
      <dgm:spPr/>
    </dgm:pt>
    <dgm:pt modelId="{70229CE6-FCC8-47E9-86DC-2113800C041B}" type="pres">
      <dgm:prSet presAssocID="{ECE545C5-2A67-4C7A-BBDE-CF53B75BA84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86BEE2E-5489-42D9-BC3F-EAE4B8CECBE7}" type="pres">
      <dgm:prSet presAssocID="{ECE545C5-2A67-4C7A-BBDE-CF53B75BA843}" presName="negativeSpace" presStyleCnt="0"/>
      <dgm:spPr/>
    </dgm:pt>
    <dgm:pt modelId="{5371DE94-8094-448F-8FA9-234023175B21}" type="pres">
      <dgm:prSet presAssocID="{ECE545C5-2A67-4C7A-BBDE-CF53B75BA843}" presName="childText" presStyleLbl="conFgAcc1" presStyleIdx="4" presStyleCnt="7">
        <dgm:presLayoutVars>
          <dgm:bulletEnabled val="1"/>
        </dgm:presLayoutVars>
      </dgm:prSet>
      <dgm:spPr/>
    </dgm:pt>
    <dgm:pt modelId="{07905DD8-65FD-4594-9302-018F6B16F00D}" type="pres">
      <dgm:prSet presAssocID="{B4DCB307-1AB5-42DC-8CFA-6BDF4015A452}" presName="spaceBetweenRectangles" presStyleCnt="0"/>
      <dgm:spPr/>
    </dgm:pt>
    <dgm:pt modelId="{5F8C942B-630F-410A-A24E-3710E9DAD229}" type="pres">
      <dgm:prSet presAssocID="{EC909356-C601-42F5-8660-90B6C984F9FC}" presName="parentLin" presStyleCnt="0"/>
      <dgm:spPr/>
    </dgm:pt>
    <dgm:pt modelId="{A5E68EDC-FFB7-45A1-B11E-3C57A16B77E1}" type="pres">
      <dgm:prSet presAssocID="{EC909356-C601-42F5-8660-90B6C984F9FC}" presName="parentLeftMargin" presStyleLbl="node1" presStyleIdx="4" presStyleCnt="7"/>
      <dgm:spPr/>
    </dgm:pt>
    <dgm:pt modelId="{54D625AF-B383-4113-B3E2-1E30B0575315}" type="pres">
      <dgm:prSet presAssocID="{EC909356-C601-42F5-8660-90B6C984F9F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E433CF9-C98F-401D-AD4D-A84F919373FB}" type="pres">
      <dgm:prSet presAssocID="{EC909356-C601-42F5-8660-90B6C984F9FC}" presName="negativeSpace" presStyleCnt="0"/>
      <dgm:spPr/>
    </dgm:pt>
    <dgm:pt modelId="{30D4C7FE-62C2-488B-B27C-9BF58C34886D}" type="pres">
      <dgm:prSet presAssocID="{EC909356-C601-42F5-8660-90B6C984F9FC}" presName="childText" presStyleLbl="conFgAcc1" presStyleIdx="5" presStyleCnt="7">
        <dgm:presLayoutVars>
          <dgm:bulletEnabled val="1"/>
        </dgm:presLayoutVars>
      </dgm:prSet>
      <dgm:spPr/>
    </dgm:pt>
    <dgm:pt modelId="{BE0A4ED7-D665-4157-B2F0-701640FD31CC}" type="pres">
      <dgm:prSet presAssocID="{B0507B77-700F-45AD-80D4-72C620CC053F}" presName="spaceBetweenRectangles" presStyleCnt="0"/>
      <dgm:spPr/>
    </dgm:pt>
    <dgm:pt modelId="{C1F8860E-5363-4A86-A902-2DED95946051}" type="pres">
      <dgm:prSet presAssocID="{B5D89FC6-8B65-429A-B85A-0F44D6A6C257}" presName="parentLin" presStyleCnt="0"/>
      <dgm:spPr/>
    </dgm:pt>
    <dgm:pt modelId="{774DAA00-2F1D-4031-859A-EA54AEBFAC5C}" type="pres">
      <dgm:prSet presAssocID="{B5D89FC6-8B65-429A-B85A-0F44D6A6C257}" presName="parentLeftMargin" presStyleLbl="node1" presStyleIdx="5" presStyleCnt="7"/>
      <dgm:spPr/>
    </dgm:pt>
    <dgm:pt modelId="{56E09A6A-6B13-4EDD-A2A5-1AE852F0BF95}" type="pres">
      <dgm:prSet presAssocID="{B5D89FC6-8B65-429A-B85A-0F44D6A6C257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0F204612-2F1E-413E-909D-A7366E186237}" type="pres">
      <dgm:prSet presAssocID="{B5D89FC6-8B65-429A-B85A-0F44D6A6C257}" presName="negativeSpace" presStyleCnt="0"/>
      <dgm:spPr/>
    </dgm:pt>
    <dgm:pt modelId="{DB8BC5F2-4D75-415E-A80D-E2D7431129EE}" type="pres">
      <dgm:prSet presAssocID="{B5D89FC6-8B65-429A-B85A-0F44D6A6C257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69357E03-5103-416D-A0D5-628C070CD157}" type="presOf" srcId="{4E41E4F8-06F2-4CC4-A316-6742F0644E82}" destId="{7084549E-9F10-4316-954E-8615703D1E9F}" srcOrd="0" destOrd="0" presId="urn:microsoft.com/office/officeart/2005/8/layout/list1"/>
    <dgm:cxn modelId="{5FA6CA07-1DB6-4949-A8ED-B8A7DF14637A}" type="presOf" srcId="{D6721E38-FE10-41F3-B8A2-489C6D2029AC}" destId="{AFC0436B-6E1A-4B80-B1D8-1C8F8390DE2F}" srcOrd="1" destOrd="0" presId="urn:microsoft.com/office/officeart/2005/8/layout/list1"/>
    <dgm:cxn modelId="{4D6A3C1E-1EF9-4081-9DF1-946D1682CEAA}" type="presOf" srcId="{EC909356-C601-42F5-8660-90B6C984F9FC}" destId="{A5E68EDC-FFB7-45A1-B11E-3C57A16B77E1}" srcOrd="0" destOrd="0" presId="urn:microsoft.com/office/officeart/2005/8/layout/list1"/>
    <dgm:cxn modelId="{09DCBB36-CC1E-441B-8709-71034962CDA9}" type="presOf" srcId="{B5D89FC6-8B65-429A-B85A-0F44D6A6C257}" destId="{56E09A6A-6B13-4EDD-A2A5-1AE852F0BF95}" srcOrd="1" destOrd="0" presId="urn:microsoft.com/office/officeart/2005/8/layout/list1"/>
    <dgm:cxn modelId="{55575160-030A-4262-9467-42DDDEC5135D}" type="presOf" srcId="{D6721E38-FE10-41F3-B8A2-489C6D2029AC}" destId="{69FF6C4C-F222-4FF9-8BC9-24EAA86C2B19}" srcOrd="0" destOrd="0" presId="urn:microsoft.com/office/officeart/2005/8/layout/list1"/>
    <dgm:cxn modelId="{10B1FD44-60F1-4D92-BA69-11DD73FBE185}" srcId="{938D7B06-F07F-4970-9600-70ED3973F8D7}" destId="{8739F815-3A37-4E54-A56A-26C35F8BC6EE}" srcOrd="2" destOrd="0" parTransId="{36B48E31-5823-41CC-9BE9-6727EA1DF506}" sibTransId="{04ADEEC7-86BD-4A9C-A7E3-C5B944D45039}"/>
    <dgm:cxn modelId="{766FA96D-C8E7-40B3-8AD0-B59A2EB46F7B}" srcId="{938D7B06-F07F-4970-9600-70ED3973F8D7}" destId="{B5D89FC6-8B65-429A-B85A-0F44D6A6C257}" srcOrd="6" destOrd="0" parTransId="{06FF2B03-9F35-45F6-A0F7-E7ED1AD83335}" sibTransId="{D80E93FF-8A2B-4FF7-AAB8-3C433A006DFF}"/>
    <dgm:cxn modelId="{AEA42280-4B0A-477D-ABEA-22CEEA7C26DA}" type="presOf" srcId="{ECE545C5-2A67-4C7A-BBDE-CF53B75BA843}" destId="{497EBB00-B23E-453A-9683-5AC2B09B76A4}" srcOrd="0" destOrd="0" presId="urn:microsoft.com/office/officeart/2005/8/layout/list1"/>
    <dgm:cxn modelId="{6F7F2B85-EF0F-47DD-970E-5BC7DF8C09EA}" type="presOf" srcId="{38ED9806-D1F1-49FC-BC05-E3F32DE9C2D3}" destId="{C6502845-673D-45BB-A3F2-4EAAF26A0EB1}" srcOrd="1" destOrd="0" presId="urn:microsoft.com/office/officeart/2005/8/layout/list1"/>
    <dgm:cxn modelId="{1B4A7288-FD32-405C-AB21-EDF46CC9EE79}" srcId="{938D7B06-F07F-4970-9600-70ED3973F8D7}" destId="{D6721E38-FE10-41F3-B8A2-489C6D2029AC}" srcOrd="3" destOrd="0" parTransId="{706AB98B-4A63-4022-A4BA-6F5657ADAF88}" sibTransId="{0B24B240-EFA7-4869-AFA3-3454C15E3831}"/>
    <dgm:cxn modelId="{DD49328E-B8EF-401D-A814-2861E14E4ECC}" type="presOf" srcId="{938D7B06-F07F-4970-9600-70ED3973F8D7}" destId="{22F15D92-168D-4B94-B041-C1145601F315}" srcOrd="0" destOrd="0" presId="urn:microsoft.com/office/officeart/2005/8/layout/list1"/>
    <dgm:cxn modelId="{BE494B9D-707A-4E9C-B452-A4D30959AB3E}" type="presOf" srcId="{ECE545C5-2A67-4C7A-BBDE-CF53B75BA843}" destId="{70229CE6-FCC8-47E9-86DC-2113800C041B}" srcOrd="1" destOrd="0" presId="urn:microsoft.com/office/officeart/2005/8/layout/list1"/>
    <dgm:cxn modelId="{0C9C30A4-A993-4922-BE53-573535681BF8}" srcId="{938D7B06-F07F-4970-9600-70ED3973F8D7}" destId="{EC909356-C601-42F5-8660-90B6C984F9FC}" srcOrd="5" destOrd="0" parTransId="{95FE5145-932E-4D9D-BD92-78780D019E33}" sibTransId="{B0507B77-700F-45AD-80D4-72C620CC053F}"/>
    <dgm:cxn modelId="{6F8BBAA7-9505-4557-AD23-9F74CDDC6FC0}" type="presOf" srcId="{EC909356-C601-42F5-8660-90B6C984F9FC}" destId="{54D625AF-B383-4113-B3E2-1E30B0575315}" srcOrd="1" destOrd="0" presId="urn:microsoft.com/office/officeart/2005/8/layout/list1"/>
    <dgm:cxn modelId="{06FFBEA9-1A57-43D3-9749-E1C8C34F281A}" type="presOf" srcId="{B5D89FC6-8B65-429A-B85A-0F44D6A6C257}" destId="{774DAA00-2F1D-4031-859A-EA54AEBFAC5C}" srcOrd="0" destOrd="0" presId="urn:microsoft.com/office/officeart/2005/8/layout/list1"/>
    <dgm:cxn modelId="{604DC9AC-882D-4FA5-BBD2-C6DD0D298BB2}" srcId="{938D7B06-F07F-4970-9600-70ED3973F8D7}" destId="{38ED9806-D1F1-49FC-BC05-E3F32DE9C2D3}" srcOrd="1" destOrd="0" parTransId="{3DFCFCB2-B8C8-409A-875C-6FF1A72AF5CB}" sibTransId="{B26CDC69-FAA4-40F3-A106-68E1E52AAD72}"/>
    <dgm:cxn modelId="{2CD7B0AE-DF4D-443B-9437-D48DEF5667BA}" type="presOf" srcId="{4E41E4F8-06F2-4CC4-A316-6742F0644E82}" destId="{08E7C4B6-169F-46A9-89AA-18FBFB18B14E}" srcOrd="1" destOrd="0" presId="urn:microsoft.com/office/officeart/2005/8/layout/list1"/>
    <dgm:cxn modelId="{DF38CDBD-03E8-49AF-B18A-EEEC0DE1ED8F}" type="presOf" srcId="{38ED9806-D1F1-49FC-BC05-E3F32DE9C2D3}" destId="{F9FFF846-412A-40BF-9EDE-B8DDB47956ED}" srcOrd="0" destOrd="0" presId="urn:microsoft.com/office/officeart/2005/8/layout/list1"/>
    <dgm:cxn modelId="{9E8F6DC4-C137-4FDF-AB3E-A1F15239AFD9}" type="presOf" srcId="{8739F815-3A37-4E54-A56A-26C35F8BC6EE}" destId="{6600E04B-8C3D-42F9-815E-5D1D9622AA24}" srcOrd="1" destOrd="0" presId="urn:microsoft.com/office/officeart/2005/8/layout/list1"/>
    <dgm:cxn modelId="{F39B51C8-8BEF-4697-9A7A-B26079CD2E42}" srcId="{938D7B06-F07F-4970-9600-70ED3973F8D7}" destId="{4E41E4F8-06F2-4CC4-A316-6742F0644E82}" srcOrd="0" destOrd="0" parTransId="{46A8156C-4C57-446E-AF43-728FB6C77C51}" sibTransId="{81294E05-76CF-4407-AD17-71F489C8D49F}"/>
    <dgm:cxn modelId="{03A5D0D1-CE23-4D41-89B0-122FBDA7F822}" srcId="{938D7B06-F07F-4970-9600-70ED3973F8D7}" destId="{ECE545C5-2A67-4C7A-BBDE-CF53B75BA843}" srcOrd="4" destOrd="0" parTransId="{7A529CA3-0570-4C81-B3F9-82717A4AFB4F}" sibTransId="{B4DCB307-1AB5-42DC-8CFA-6BDF4015A452}"/>
    <dgm:cxn modelId="{DF5039EE-0CC5-40E1-85AC-3EAB41BB8764}" type="presOf" srcId="{8739F815-3A37-4E54-A56A-26C35F8BC6EE}" destId="{647C824D-522B-4D0D-82ED-BDF549E531D3}" srcOrd="0" destOrd="0" presId="urn:microsoft.com/office/officeart/2005/8/layout/list1"/>
    <dgm:cxn modelId="{9AC1720F-72A9-4559-B0D3-C6E7176EAB67}" type="presParOf" srcId="{22F15D92-168D-4B94-B041-C1145601F315}" destId="{445D9E3E-93EB-47F2-B1EB-38FF3F08F5B8}" srcOrd="0" destOrd="0" presId="urn:microsoft.com/office/officeart/2005/8/layout/list1"/>
    <dgm:cxn modelId="{B66B0644-ABE9-46AD-82DA-86FE57AD4F7D}" type="presParOf" srcId="{445D9E3E-93EB-47F2-B1EB-38FF3F08F5B8}" destId="{7084549E-9F10-4316-954E-8615703D1E9F}" srcOrd="0" destOrd="0" presId="urn:microsoft.com/office/officeart/2005/8/layout/list1"/>
    <dgm:cxn modelId="{0EE72097-E8B4-4B4A-81DF-824D657FBE75}" type="presParOf" srcId="{445D9E3E-93EB-47F2-B1EB-38FF3F08F5B8}" destId="{08E7C4B6-169F-46A9-89AA-18FBFB18B14E}" srcOrd="1" destOrd="0" presId="urn:microsoft.com/office/officeart/2005/8/layout/list1"/>
    <dgm:cxn modelId="{72CBD895-0632-4F0C-8ADD-4DE0742EED94}" type="presParOf" srcId="{22F15D92-168D-4B94-B041-C1145601F315}" destId="{056F432D-C431-4FDE-A192-FD8BC2E2CA83}" srcOrd="1" destOrd="0" presId="urn:microsoft.com/office/officeart/2005/8/layout/list1"/>
    <dgm:cxn modelId="{7DD9E331-B449-4286-9B19-05F5A5D8985C}" type="presParOf" srcId="{22F15D92-168D-4B94-B041-C1145601F315}" destId="{94A46512-FCA6-4DAB-88C4-1FE5C7C23451}" srcOrd="2" destOrd="0" presId="urn:microsoft.com/office/officeart/2005/8/layout/list1"/>
    <dgm:cxn modelId="{68FE9AB4-43E4-41AF-9986-C1096AF0063C}" type="presParOf" srcId="{22F15D92-168D-4B94-B041-C1145601F315}" destId="{ACDEEBD7-22C4-4223-9E82-54C9EBBAFE11}" srcOrd="3" destOrd="0" presId="urn:microsoft.com/office/officeart/2005/8/layout/list1"/>
    <dgm:cxn modelId="{1FF1BAF4-41D5-4182-BE7E-633360E29E2E}" type="presParOf" srcId="{22F15D92-168D-4B94-B041-C1145601F315}" destId="{EFF76D18-5054-4C26-A8BF-CBE7452508D1}" srcOrd="4" destOrd="0" presId="urn:microsoft.com/office/officeart/2005/8/layout/list1"/>
    <dgm:cxn modelId="{6BDC470A-9152-4F74-B228-1495CB56C09A}" type="presParOf" srcId="{EFF76D18-5054-4C26-A8BF-CBE7452508D1}" destId="{F9FFF846-412A-40BF-9EDE-B8DDB47956ED}" srcOrd="0" destOrd="0" presId="urn:microsoft.com/office/officeart/2005/8/layout/list1"/>
    <dgm:cxn modelId="{24FA8B2B-B81C-4AC8-B150-2802840F394D}" type="presParOf" srcId="{EFF76D18-5054-4C26-A8BF-CBE7452508D1}" destId="{C6502845-673D-45BB-A3F2-4EAAF26A0EB1}" srcOrd="1" destOrd="0" presId="urn:microsoft.com/office/officeart/2005/8/layout/list1"/>
    <dgm:cxn modelId="{F193654E-2FD8-4256-899A-8444759AAE28}" type="presParOf" srcId="{22F15D92-168D-4B94-B041-C1145601F315}" destId="{A3C6D70C-9FA4-4450-A775-C10AC712AC7A}" srcOrd="5" destOrd="0" presId="urn:microsoft.com/office/officeart/2005/8/layout/list1"/>
    <dgm:cxn modelId="{5D2103A0-E590-4171-A77B-B0DDE6C6DE5E}" type="presParOf" srcId="{22F15D92-168D-4B94-B041-C1145601F315}" destId="{F0545627-B6FC-4DDF-8F49-D0759024C377}" srcOrd="6" destOrd="0" presId="urn:microsoft.com/office/officeart/2005/8/layout/list1"/>
    <dgm:cxn modelId="{5ABF1019-AD54-4647-99D9-393D21060120}" type="presParOf" srcId="{22F15D92-168D-4B94-B041-C1145601F315}" destId="{2A3E613A-08D2-44BB-9047-CD1AAEDE7758}" srcOrd="7" destOrd="0" presId="urn:microsoft.com/office/officeart/2005/8/layout/list1"/>
    <dgm:cxn modelId="{498EC5C0-7663-490E-801E-80E15C9BFE7F}" type="presParOf" srcId="{22F15D92-168D-4B94-B041-C1145601F315}" destId="{1135C3BC-E125-40EE-B877-0162A88BAA22}" srcOrd="8" destOrd="0" presId="urn:microsoft.com/office/officeart/2005/8/layout/list1"/>
    <dgm:cxn modelId="{6F953112-8B7A-4FEC-A279-CEA8446F151B}" type="presParOf" srcId="{1135C3BC-E125-40EE-B877-0162A88BAA22}" destId="{647C824D-522B-4D0D-82ED-BDF549E531D3}" srcOrd="0" destOrd="0" presId="urn:microsoft.com/office/officeart/2005/8/layout/list1"/>
    <dgm:cxn modelId="{BF4449DF-6D94-4702-AFB7-0F8BE535C22D}" type="presParOf" srcId="{1135C3BC-E125-40EE-B877-0162A88BAA22}" destId="{6600E04B-8C3D-42F9-815E-5D1D9622AA24}" srcOrd="1" destOrd="0" presId="urn:microsoft.com/office/officeart/2005/8/layout/list1"/>
    <dgm:cxn modelId="{DFF2CC26-73B0-46D1-8A33-461BBFCA614E}" type="presParOf" srcId="{22F15D92-168D-4B94-B041-C1145601F315}" destId="{6486BA8F-0261-4641-9E32-81A55CFAA91D}" srcOrd="9" destOrd="0" presId="urn:microsoft.com/office/officeart/2005/8/layout/list1"/>
    <dgm:cxn modelId="{F6179BEA-EF9A-49AB-8869-62167BABBB4F}" type="presParOf" srcId="{22F15D92-168D-4B94-B041-C1145601F315}" destId="{48E25889-4504-49CF-B250-E8275AC8BCAD}" srcOrd="10" destOrd="0" presId="urn:microsoft.com/office/officeart/2005/8/layout/list1"/>
    <dgm:cxn modelId="{CCC958CA-7AA3-498B-95CD-865E6D0E8D0A}" type="presParOf" srcId="{22F15D92-168D-4B94-B041-C1145601F315}" destId="{4F2B368A-57FD-4EDC-9AD7-4ED29537332A}" srcOrd="11" destOrd="0" presId="urn:microsoft.com/office/officeart/2005/8/layout/list1"/>
    <dgm:cxn modelId="{F69AF757-9118-4ED0-8C0F-3F7E7949BB71}" type="presParOf" srcId="{22F15D92-168D-4B94-B041-C1145601F315}" destId="{68B9819E-5AFB-4D92-B38F-2DD0DE72076E}" srcOrd="12" destOrd="0" presId="urn:microsoft.com/office/officeart/2005/8/layout/list1"/>
    <dgm:cxn modelId="{B8E1480B-D52F-494D-83BE-A77E3285E078}" type="presParOf" srcId="{68B9819E-5AFB-4D92-B38F-2DD0DE72076E}" destId="{69FF6C4C-F222-4FF9-8BC9-24EAA86C2B19}" srcOrd="0" destOrd="0" presId="urn:microsoft.com/office/officeart/2005/8/layout/list1"/>
    <dgm:cxn modelId="{80A8342D-598F-4B20-87D2-602B3ACAAFA3}" type="presParOf" srcId="{68B9819E-5AFB-4D92-B38F-2DD0DE72076E}" destId="{AFC0436B-6E1A-4B80-B1D8-1C8F8390DE2F}" srcOrd="1" destOrd="0" presId="urn:microsoft.com/office/officeart/2005/8/layout/list1"/>
    <dgm:cxn modelId="{640ECC72-F3E7-4153-A54A-71D1A69219DE}" type="presParOf" srcId="{22F15D92-168D-4B94-B041-C1145601F315}" destId="{3C263950-E992-46C6-9F2A-8D11B1BDB751}" srcOrd="13" destOrd="0" presId="urn:microsoft.com/office/officeart/2005/8/layout/list1"/>
    <dgm:cxn modelId="{E11B796F-0B71-4627-BED6-31D673D062F4}" type="presParOf" srcId="{22F15D92-168D-4B94-B041-C1145601F315}" destId="{6B18E4F0-194D-44C1-9C20-59BD6B72C1B3}" srcOrd="14" destOrd="0" presId="urn:microsoft.com/office/officeart/2005/8/layout/list1"/>
    <dgm:cxn modelId="{DF7FCC36-4807-4A55-85EA-4CAA90718EFC}" type="presParOf" srcId="{22F15D92-168D-4B94-B041-C1145601F315}" destId="{18A146F4-6E68-40BC-AE9B-89447C8ECD9F}" srcOrd="15" destOrd="0" presId="urn:microsoft.com/office/officeart/2005/8/layout/list1"/>
    <dgm:cxn modelId="{42775C3D-428C-4A33-ACFF-BA975DBD7E61}" type="presParOf" srcId="{22F15D92-168D-4B94-B041-C1145601F315}" destId="{8613DB23-EC02-40B3-8853-E52DAFA68C85}" srcOrd="16" destOrd="0" presId="urn:microsoft.com/office/officeart/2005/8/layout/list1"/>
    <dgm:cxn modelId="{50987BA9-05C1-40D8-B1A5-1DEDFB5AC347}" type="presParOf" srcId="{8613DB23-EC02-40B3-8853-E52DAFA68C85}" destId="{497EBB00-B23E-453A-9683-5AC2B09B76A4}" srcOrd="0" destOrd="0" presId="urn:microsoft.com/office/officeart/2005/8/layout/list1"/>
    <dgm:cxn modelId="{BBCE2C5E-6386-4B1A-8970-31D9BBF0C215}" type="presParOf" srcId="{8613DB23-EC02-40B3-8853-E52DAFA68C85}" destId="{70229CE6-FCC8-47E9-86DC-2113800C041B}" srcOrd="1" destOrd="0" presId="urn:microsoft.com/office/officeart/2005/8/layout/list1"/>
    <dgm:cxn modelId="{ABBE650E-E231-4561-9D03-9C0C59EDBBB5}" type="presParOf" srcId="{22F15D92-168D-4B94-B041-C1145601F315}" destId="{386BEE2E-5489-42D9-BC3F-EAE4B8CECBE7}" srcOrd="17" destOrd="0" presId="urn:microsoft.com/office/officeart/2005/8/layout/list1"/>
    <dgm:cxn modelId="{F69162C4-8410-4268-848B-70D4D5B7340C}" type="presParOf" srcId="{22F15D92-168D-4B94-B041-C1145601F315}" destId="{5371DE94-8094-448F-8FA9-234023175B21}" srcOrd="18" destOrd="0" presId="urn:microsoft.com/office/officeart/2005/8/layout/list1"/>
    <dgm:cxn modelId="{6188AD10-F5D7-43DE-8352-7151AB2A7751}" type="presParOf" srcId="{22F15D92-168D-4B94-B041-C1145601F315}" destId="{07905DD8-65FD-4594-9302-018F6B16F00D}" srcOrd="19" destOrd="0" presId="urn:microsoft.com/office/officeart/2005/8/layout/list1"/>
    <dgm:cxn modelId="{7F2B6CE3-C506-4B51-97E5-BBFF8149F6F3}" type="presParOf" srcId="{22F15D92-168D-4B94-B041-C1145601F315}" destId="{5F8C942B-630F-410A-A24E-3710E9DAD229}" srcOrd="20" destOrd="0" presId="urn:microsoft.com/office/officeart/2005/8/layout/list1"/>
    <dgm:cxn modelId="{38C9E381-185B-4DED-90D2-4D9EEC2971D4}" type="presParOf" srcId="{5F8C942B-630F-410A-A24E-3710E9DAD229}" destId="{A5E68EDC-FFB7-45A1-B11E-3C57A16B77E1}" srcOrd="0" destOrd="0" presId="urn:microsoft.com/office/officeart/2005/8/layout/list1"/>
    <dgm:cxn modelId="{5A621C9A-A6C3-42EC-9BFD-FC189B5BF003}" type="presParOf" srcId="{5F8C942B-630F-410A-A24E-3710E9DAD229}" destId="{54D625AF-B383-4113-B3E2-1E30B0575315}" srcOrd="1" destOrd="0" presId="urn:microsoft.com/office/officeart/2005/8/layout/list1"/>
    <dgm:cxn modelId="{293BD932-FD50-4270-9984-7322A5B60FBD}" type="presParOf" srcId="{22F15D92-168D-4B94-B041-C1145601F315}" destId="{7E433CF9-C98F-401D-AD4D-A84F919373FB}" srcOrd="21" destOrd="0" presId="urn:microsoft.com/office/officeart/2005/8/layout/list1"/>
    <dgm:cxn modelId="{2B0EB28F-DF33-45C5-819C-B3AA63716F08}" type="presParOf" srcId="{22F15D92-168D-4B94-B041-C1145601F315}" destId="{30D4C7FE-62C2-488B-B27C-9BF58C34886D}" srcOrd="22" destOrd="0" presId="urn:microsoft.com/office/officeart/2005/8/layout/list1"/>
    <dgm:cxn modelId="{22C6CA78-75AA-40B7-853A-86EC7CB8C3AF}" type="presParOf" srcId="{22F15D92-168D-4B94-B041-C1145601F315}" destId="{BE0A4ED7-D665-4157-B2F0-701640FD31CC}" srcOrd="23" destOrd="0" presId="urn:microsoft.com/office/officeart/2005/8/layout/list1"/>
    <dgm:cxn modelId="{3249185F-4E6E-47E7-807F-A6835EAC3FB1}" type="presParOf" srcId="{22F15D92-168D-4B94-B041-C1145601F315}" destId="{C1F8860E-5363-4A86-A902-2DED95946051}" srcOrd="24" destOrd="0" presId="urn:microsoft.com/office/officeart/2005/8/layout/list1"/>
    <dgm:cxn modelId="{CE3114D8-637D-4A27-B178-7EED2F6CC1AE}" type="presParOf" srcId="{C1F8860E-5363-4A86-A902-2DED95946051}" destId="{774DAA00-2F1D-4031-859A-EA54AEBFAC5C}" srcOrd="0" destOrd="0" presId="urn:microsoft.com/office/officeart/2005/8/layout/list1"/>
    <dgm:cxn modelId="{FEB5CD5A-857C-4DD8-9CE7-1F818E75F94A}" type="presParOf" srcId="{C1F8860E-5363-4A86-A902-2DED95946051}" destId="{56E09A6A-6B13-4EDD-A2A5-1AE852F0BF95}" srcOrd="1" destOrd="0" presId="urn:microsoft.com/office/officeart/2005/8/layout/list1"/>
    <dgm:cxn modelId="{5795283D-7917-4EE8-B6C8-3E493475CA5A}" type="presParOf" srcId="{22F15D92-168D-4B94-B041-C1145601F315}" destId="{0F204612-2F1E-413E-909D-A7366E186237}" srcOrd="25" destOrd="0" presId="urn:microsoft.com/office/officeart/2005/8/layout/list1"/>
    <dgm:cxn modelId="{8EF1ED89-DDDD-454F-8085-7E840972C30B}" type="presParOf" srcId="{22F15D92-168D-4B94-B041-C1145601F315}" destId="{DB8BC5F2-4D75-415E-A80D-E2D7431129EE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0F335-5FB1-4BC8-B506-A6646D2CA8EB}">
      <dsp:nvSpPr>
        <dsp:cNvPr id="0" name=""/>
        <dsp:cNvSpPr/>
      </dsp:nvSpPr>
      <dsp:spPr>
        <a:xfrm>
          <a:off x="2685287" y="537"/>
          <a:ext cx="3020948" cy="861017"/>
        </a:xfrm>
        <a:prstGeom prst="roundRect">
          <a:avLst/>
        </a:prstGeom>
        <a:solidFill>
          <a:srgbClr val="FBB0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Problem Statement:</a:t>
          </a:r>
        </a:p>
      </dsp:txBody>
      <dsp:txXfrm>
        <a:off x="2727318" y="42568"/>
        <a:ext cx="2936886" cy="776955"/>
      </dsp:txXfrm>
    </dsp:sp>
    <dsp:sp modelId="{A9D140E6-A127-445B-88B9-2F0988C9E791}">
      <dsp:nvSpPr>
        <dsp:cNvPr id="0" name=""/>
        <dsp:cNvSpPr/>
      </dsp:nvSpPr>
      <dsp:spPr>
        <a:xfrm>
          <a:off x="2685287" y="904605"/>
          <a:ext cx="3020948" cy="8610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Increasing car accidents in urban areas.</a:t>
          </a:r>
        </a:p>
      </dsp:txBody>
      <dsp:txXfrm>
        <a:off x="2727318" y="946636"/>
        <a:ext cx="2936886" cy="776955"/>
      </dsp:txXfrm>
    </dsp:sp>
    <dsp:sp modelId="{4F741857-56FA-476E-B600-C87FEE7F1AB0}">
      <dsp:nvSpPr>
        <dsp:cNvPr id="0" name=""/>
        <dsp:cNvSpPr/>
      </dsp:nvSpPr>
      <dsp:spPr>
        <a:xfrm>
          <a:off x="2685287" y="1808673"/>
          <a:ext cx="3020948" cy="8610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Impacts of urban expansion and climate change.</a:t>
          </a:r>
        </a:p>
      </dsp:txBody>
      <dsp:txXfrm>
        <a:off x="2727318" y="1850704"/>
        <a:ext cx="2936886" cy="776955"/>
      </dsp:txXfrm>
    </dsp:sp>
    <dsp:sp modelId="{22AA81D8-6770-45EC-8A12-6FEECAF25CB0}">
      <dsp:nvSpPr>
        <dsp:cNvPr id="0" name=""/>
        <dsp:cNvSpPr/>
      </dsp:nvSpPr>
      <dsp:spPr>
        <a:xfrm>
          <a:off x="2685287" y="2712741"/>
          <a:ext cx="3020948" cy="861017"/>
        </a:xfrm>
        <a:prstGeom prst="roundRect">
          <a:avLst/>
        </a:prstGeom>
        <a:solidFill>
          <a:srgbClr val="FBB0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Objective:</a:t>
          </a:r>
        </a:p>
      </dsp:txBody>
      <dsp:txXfrm>
        <a:off x="2727318" y="2754772"/>
        <a:ext cx="2936886" cy="776955"/>
      </dsp:txXfrm>
    </dsp:sp>
    <dsp:sp modelId="{EEA02CD5-FBCC-427E-B47E-B7EF8B395808}">
      <dsp:nvSpPr>
        <dsp:cNvPr id="0" name=""/>
        <dsp:cNvSpPr/>
      </dsp:nvSpPr>
      <dsp:spPr>
        <a:xfrm>
          <a:off x="2685287" y="3616809"/>
          <a:ext cx="3020948" cy="8610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Develop a machine learning model to predict traffic accident hotspots using historical accident data, weather, and urban growth factors.</a:t>
          </a:r>
        </a:p>
      </dsp:txBody>
      <dsp:txXfrm>
        <a:off x="2727318" y="3658840"/>
        <a:ext cx="2936886" cy="776955"/>
      </dsp:txXfrm>
    </dsp:sp>
    <dsp:sp modelId="{C08ECCAB-E11E-4211-89E9-D8230F0B228C}">
      <dsp:nvSpPr>
        <dsp:cNvPr id="0" name=""/>
        <dsp:cNvSpPr/>
      </dsp:nvSpPr>
      <dsp:spPr>
        <a:xfrm>
          <a:off x="2685287" y="4520877"/>
          <a:ext cx="3020948" cy="861017"/>
        </a:xfrm>
        <a:prstGeom prst="roundRect">
          <a:avLst/>
        </a:prstGeom>
        <a:solidFill>
          <a:srgbClr val="FBB0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Significance:</a:t>
          </a:r>
        </a:p>
      </dsp:txBody>
      <dsp:txXfrm>
        <a:off x="2727318" y="4562908"/>
        <a:ext cx="2936886" cy="776955"/>
      </dsp:txXfrm>
    </dsp:sp>
    <dsp:sp modelId="{FC059461-D333-4973-8D0E-C4E1EB3398EC}">
      <dsp:nvSpPr>
        <dsp:cNvPr id="0" name=""/>
        <dsp:cNvSpPr/>
      </dsp:nvSpPr>
      <dsp:spPr>
        <a:xfrm>
          <a:off x="2685287" y="5424945"/>
          <a:ext cx="3020948" cy="8610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Provides actionable insights for city planners and engineers to enhance road safety and infrastructure.</a:t>
          </a:r>
        </a:p>
      </dsp:txBody>
      <dsp:txXfrm>
        <a:off x="2727318" y="5466976"/>
        <a:ext cx="2936886" cy="7769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91866-5E5D-4E17-A877-4979FC776305}">
      <dsp:nvSpPr>
        <dsp:cNvPr id="0" name=""/>
        <dsp:cNvSpPr/>
      </dsp:nvSpPr>
      <dsp:spPr>
        <a:xfrm>
          <a:off x="0" y="4096"/>
          <a:ext cx="6589260" cy="87263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0F228-4594-4148-AB3F-C8A21758083F}">
      <dsp:nvSpPr>
        <dsp:cNvPr id="0" name=""/>
        <dsp:cNvSpPr/>
      </dsp:nvSpPr>
      <dsp:spPr>
        <a:xfrm>
          <a:off x="263971" y="200439"/>
          <a:ext cx="479948" cy="4799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2A787-0D22-4E75-8C57-4A917F98F5D8}">
      <dsp:nvSpPr>
        <dsp:cNvPr id="0" name=""/>
        <dsp:cNvSpPr/>
      </dsp:nvSpPr>
      <dsp:spPr>
        <a:xfrm>
          <a:off x="1007891" y="4096"/>
          <a:ext cx="5581368" cy="87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54" tIns="92354" rIns="92354" bIns="923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Summary:</a:t>
          </a:r>
        </a:p>
      </dsp:txBody>
      <dsp:txXfrm>
        <a:off x="1007891" y="4096"/>
        <a:ext cx="5581368" cy="872633"/>
      </dsp:txXfrm>
    </dsp:sp>
    <dsp:sp modelId="{6730AEFF-4ADE-422C-8FC7-225B94F925FD}">
      <dsp:nvSpPr>
        <dsp:cNvPr id="0" name=""/>
        <dsp:cNvSpPr/>
      </dsp:nvSpPr>
      <dsp:spPr>
        <a:xfrm>
          <a:off x="0" y="1094888"/>
          <a:ext cx="6589260" cy="872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F2B65-784A-485D-9FDF-2482878E9752}">
      <dsp:nvSpPr>
        <dsp:cNvPr id="0" name=""/>
        <dsp:cNvSpPr/>
      </dsp:nvSpPr>
      <dsp:spPr>
        <a:xfrm>
          <a:off x="263971" y="1291230"/>
          <a:ext cx="479948" cy="4799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6130B-0CB9-4C72-AB9F-14274F11C3C5}">
      <dsp:nvSpPr>
        <dsp:cNvPr id="0" name=""/>
        <dsp:cNvSpPr/>
      </dsp:nvSpPr>
      <dsp:spPr>
        <a:xfrm>
          <a:off x="1007891" y="1094888"/>
          <a:ext cx="5581368" cy="87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54" tIns="92354" rIns="92354" bIns="923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Successfully developed a predictive model for urban traffic accidents.</a:t>
          </a:r>
        </a:p>
      </dsp:txBody>
      <dsp:txXfrm>
        <a:off x="1007891" y="1094888"/>
        <a:ext cx="5581368" cy="872633"/>
      </dsp:txXfrm>
    </dsp:sp>
    <dsp:sp modelId="{755B81CA-076D-4CC1-8CCA-9668023995DB}">
      <dsp:nvSpPr>
        <dsp:cNvPr id="0" name=""/>
        <dsp:cNvSpPr/>
      </dsp:nvSpPr>
      <dsp:spPr>
        <a:xfrm>
          <a:off x="0" y="2185679"/>
          <a:ext cx="6589260" cy="872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2C844-2396-485B-BD52-9F6317E34120}">
      <dsp:nvSpPr>
        <dsp:cNvPr id="0" name=""/>
        <dsp:cNvSpPr/>
      </dsp:nvSpPr>
      <dsp:spPr>
        <a:xfrm>
          <a:off x="263971" y="2382022"/>
          <a:ext cx="479948" cy="4799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90D61-D2DA-45B5-9184-CF6B4DFE8A08}">
      <dsp:nvSpPr>
        <dsp:cNvPr id="0" name=""/>
        <dsp:cNvSpPr/>
      </dsp:nvSpPr>
      <dsp:spPr>
        <a:xfrm>
          <a:off x="1007891" y="2185679"/>
          <a:ext cx="5581368" cy="87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54" tIns="92354" rIns="92354" bIns="923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Integrated traffic and weather data for enhanced accuracy.</a:t>
          </a:r>
        </a:p>
      </dsp:txBody>
      <dsp:txXfrm>
        <a:off x="1007891" y="2185679"/>
        <a:ext cx="5581368" cy="872633"/>
      </dsp:txXfrm>
    </dsp:sp>
    <dsp:sp modelId="{D6CF7C0E-C08B-461B-B68B-0012612E9B19}">
      <dsp:nvSpPr>
        <dsp:cNvPr id="0" name=""/>
        <dsp:cNvSpPr/>
      </dsp:nvSpPr>
      <dsp:spPr>
        <a:xfrm>
          <a:off x="0" y="3276471"/>
          <a:ext cx="6589260" cy="87263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093A9-A922-4A4B-8AA4-640064CF811A}">
      <dsp:nvSpPr>
        <dsp:cNvPr id="0" name=""/>
        <dsp:cNvSpPr/>
      </dsp:nvSpPr>
      <dsp:spPr>
        <a:xfrm>
          <a:off x="263971" y="3472813"/>
          <a:ext cx="479948" cy="4799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E8A1F-5CEF-4576-84B3-BD8751828B8B}">
      <dsp:nvSpPr>
        <dsp:cNvPr id="0" name=""/>
        <dsp:cNvSpPr/>
      </dsp:nvSpPr>
      <dsp:spPr>
        <a:xfrm>
          <a:off x="1007891" y="3276471"/>
          <a:ext cx="5581368" cy="87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54" tIns="92354" rIns="92354" bIns="923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Impact:</a:t>
          </a:r>
        </a:p>
      </dsp:txBody>
      <dsp:txXfrm>
        <a:off x="1007891" y="3276471"/>
        <a:ext cx="5581368" cy="872633"/>
      </dsp:txXfrm>
    </dsp:sp>
    <dsp:sp modelId="{086F9F90-B619-4E8A-B972-22E5CDF6C925}">
      <dsp:nvSpPr>
        <dsp:cNvPr id="0" name=""/>
        <dsp:cNvSpPr/>
      </dsp:nvSpPr>
      <dsp:spPr>
        <a:xfrm>
          <a:off x="0" y="4367262"/>
          <a:ext cx="6589260" cy="872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A3C3F-7151-4DE1-B4AC-2F3A9A7ECBBB}">
      <dsp:nvSpPr>
        <dsp:cNvPr id="0" name=""/>
        <dsp:cNvSpPr/>
      </dsp:nvSpPr>
      <dsp:spPr>
        <a:xfrm>
          <a:off x="263971" y="4563605"/>
          <a:ext cx="479948" cy="4799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4F7A6-BD62-4363-9CE1-C9BCD2F5BA7D}">
      <dsp:nvSpPr>
        <dsp:cNvPr id="0" name=""/>
        <dsp:cNvSpPr/>
      </dsp:nvSpPr>
      <dsp:spPr>
        <a:xfrm>
          <a:off x="1007891" y="4367262"/>
          <a:ext cx="5581368" cy="87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54" tIns="92354" rIns="92354" bIns="923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Provides a scalable framework for improving urban safety and infrastructure planning.</a:t>
          </a:r>
        </a:p>
      </dsp:txBody>
      <dsp:txXfrm>
        <a:off x="1007891" y="4367262"/>
        <a:ext cx="5581368" cy="8726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706DF-89EB-4ABD-8607-A1DA73256C2D}">
      <dsp:nvSpPr>
        <dsp:cNvPr id="0" name=""/>
        <dsp:cNvSpPr/>
      </dsp:nvSpPr>
      <dsp:spPr>
        <a:xfrm>
          <a:off x="1839629" y="1186858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4972" y="1230466"/>
        <a:ext cx="21120" cy="4224"/>
      </dsp:txXfrm>
    </dsp:sp>
    <dsp:sp modelId="{671FF567-E572-4B30-8209-EB69F8F53404}">
      <dsp:nvSpPr>
        <dsp:cNvPr id="0" name=""/>
        <dsp:cNvSpPr/>
      </dsp:nvSpPr>
      <dsp:spPr>
        <a:xfrm>
          <a:off x="4878" y="681613"/>
          <a:ext cx="1836550" cy="1101930"/>
        </a:xfrm>
        <a:prstGeom prst="rect">
          <a:avLst/>
        </a:prstGeom>
        <a:solidFill>
          <a:srgbClr val="FBB0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Current Approaches:</a:t>
          </a:r>
        </a:p>
      </dsp:txBody>
      <dsp:txXfrm>
        <a:off x="4878" y="681613"/>
        <a:ext cx="1836550" cy="1101930"/>
      </dsp:txXfrm>
    </dsp:sp>
    <dsp:sp modelId="{9D8489DD-D615-4EF4-A84B-6C633868B65E}">
      <dsp:nvSpPr>
        <dsp:cNvPr id="0" name=""/>
        <dsp:cNvSpPr/>
      </dsp:nvSpPr>
      <dsp:spPr>
        <a:xfrm>
          <a:off x="4098587" y="1186858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3930" y="1230466"/>
        <a:ext cx="21120" cy="4224"/>
      </dsp:txXfrm>
    </dsp:sp>
    <dsp:sp modelId="{82363D13-8126-4692-9AAE-147DFC0126E9}">
      <dsp:nvSpPr>
        <dsp:cNvPr id="0" name=""/>
        <dsp:cNvSpPr/>
      </dsp:nvSpPr>
      <dsp:spPr>
        <a:xfrm>
          <a:off x="2263836" y="681613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Traditional statistical models (linear regression, logistic regression).</a:t>
          </a:r>
        </a:p>
      </dsp:txBody>
      <dsp:txXfrm>
        <a:off x="2263836" y="681613"/>
        <a:ext cx="1836550" cy="1101930"/>
      </dsp:txXfrm>
    </dsp:sp>
    <dsp:sp modelId="{50DEB78C-F364-40F9-B995-5197E117A199}">
      <dsp:nvSpPr>
        <dsp:cNvPr id="0" name=""/>
        <dsp:cNvSpPr/>
      </dsp:nvSpPr>
      <dsp:spPr>
        <a:xfrm>
          <a:off x="923154" y="1781743"/>
          <a:ext cx="4517915" cy="391806"/>
        </a:xfrm>
        <a:custGeom>
          <a:avLst/>
          <a:gdLst/>
          <a:ahLst/>
          <a:cxnLst/>
          <a:rect l="0" t="0" r="0" b="0"/>
          <a:pathLst>
            <a:path>
              <a:moveTo>
                <a:pt x="4517915" y="0"/>
              </a:moveTo>
              <a:lnTo>
                <a:pt x="4517915" y="213003"/>
              </a:lnTo>
              <a:lnTo>
                <a:pt x="0" y="213003"/>
              </a:lnTo>
              <a:lnTo>
                <a:pt x="0" y="39180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8671" y="1975535"/>
        <a:ext cx="226880" cy="4224"/>
      </dsp:txXfrm>
    </dsp:sp>
    <dsp:sp modelId="{FDFF0CE4-0E66-4237-B002-1233865B2BF7}">
      <dsp:nvSpPr>
        <dsp:cNvPr id="0" name=""/>
        <dsp:cNvSpPr/>
      </dsp:nvSpPr>
      <dsp:spPr>
        <a:xfrm>
          <a:off x="4522794" y="681613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Advanced ML models (neural networks, SVMs).</a:t>
          </a:r>
        </a:p>
      </dsp:txBody>
      <dsp:txXfrm>
        <a:off x="4522794" y="681613"/>
        <a:ext cx="1836550" cy="1101930"/>
      </dsp:txXfrm>
    </dsp:sp>
    <dsp:sp modelId="{23850BA5-E7AA-4B90-9869-1F6AD0E1931D}">
      <dsp:nvSpPr>
        <dsp:cNvPr id="0" name=""/>
        <dsp:cNvSpPr/>
      </dsp:nvSpPr>
      <dsp:spPr>
        <a:xfrm>
          <a:off x="1839629" y="2711196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4972" y="2754803"/>
        <a:ext cx="21120" cy="4224"/>
      </dsp:txXfrm>
    </dsp:sp>
    <dsp:sp modelId="{FE81DC07-B18B-4856-B36C-2725E02E47C9}">
      <dsp:nvSpPr>
        <dsp:cNvPr id="0" name=""/>
        <dsp:cNvSpPr/>
      </dsp:nvSpPr>
      <dsp:spPr>
        <a:xfrm>
          <a:off x="4878" y="2205950"/>
          <a:ext cx="1836550" cy="1101930"/>
        </a:xfrm>
        <a:prstGeom prst="rect">
          <a:avLst/>
        </a:prstGeom>
        <a:solidFill>
          <a:srgbClr val="FBB0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Gaps Identified:</a:t>
          </a:r>
        </a:p>
      </dsp:txBody>
      <dsp:txXfrm>
        <a:off x="4878" y="2205950"/>
        <a:ext cx="1836550" cy="1101930"/>
      </dsp:txXfrm>
    </dsp:sp>
    <dsp:sp modelId="{3FF8D671-779F-4881-86B3-AA8E4A541F2C}">
      <dsp:nvSpPr>
        <dsp:cNvPr id="0" name=""/>
        <dsp:cNvSpPr/>
      </dsp:nvSpPr>
      <dsp:spPr>
        <a:xfrm>
          <a:off x="4098587" y="2711196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3930" y="2754803"/>
        <a:ext cx="21120" cy="4224"/>
      </dsp:txXfrm>
    </dsp:sp>
    <dsp:sp modelId="{46638E7B-0311-4D4F-9FC5-A25DA5C4A7D2}">
      <dsp:nvSpPr>
        <dsp:cNvPr id="0" name=""/>
        <dsp:cNvSpPr/>
      </dsp:nvSpPr>
      <dsp:spPr>
        <a:xfrm>
          <a:off x="2263836" y="2205950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Lack of urban growth integration.</a:t>
          </a:r>
        </a:p>
      </dsp:txBody>
      <dsp:txXfrm>
        <a:off x="2263836" y="2205950"/>
        <a:ext cx="1836550" cy="1101930"/>
      </dsp:txXfrm>
    </dsp:sp>
    <dsp:sp modelId="{60A04903-5508-4C87-8F10-9CFD8E023D07}">
      <dsp:nvSpPr>
        <dsp:cNvPr id="0" name=""/>
        <dsp:cNvSpPr/>
      </dsp:nvSpPr>
      <dsp:spPr>
        <a:xfrm>
          <a:off x="923154" y="3306081"/>
          <a:ext cx="4517915" cy="391806"/>
        </a:xfrm>
        <a:custGeom>
          <a:avLst/>
          <a:gdLst/>
          <a:ahLst/>
          <a:cxnLst/>
          <a:rect l="0" t="0" r="0" b="0"/>
          <a:pathLst>
            <a:path>
              <a:moveTo>
                <a:pt x="4517915" y="0"/>
              </a:moveTo>
              <a:lnTo>
                <a:pt x="4517915" y="213003"/>
              </a:lnTo>
              <a:lnTo>
                <a:pt x="0" y="213003"/>
              </a:lnTo>
              <a:lnTo>
                <a:pt x="0" y="39180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8671" y="3499872"/>
        <a:ext cx="226880" cy="4224"/>
      </dsp:txXfrm>
    </dsp:sp>
    <dsp:sp modelId="{3A70B922-E31B-4D2F-B8E9-CEE42BDA5D7E}">
      <dsp:nvSpPr>
        <dsp:cNvPr id="0" name=""/>
        <dsp:cNvSpPr/>
      </dsp:nvSpPr>
      <dsp:spPr>
        <a:xfrm>
          <a:off x="4522794" y="2205950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Limited predictive accuracy in dynamic conditions.</a:t>
          </a:r>
        </a:p>
      </dsp:txBody>
      <dsp:txXfrm>
        <a:off x="4522794" y="2205950"/>
        <a:ext cx="1836550" cy="1101930"/>
      </dsp:txXfrm>
    </dsp:sp>
    <dsp:sp modelId="{90190349-103B-4868-95DB-52C601E9818E}">
      <dsp:nvSpPr>
        <dsp:cNvPr id="0" name=""/>
        <dsp:cNvSpPr/>
      </dsp:nvSpPr>
      <dsp:spPr>
        <a:xfrm>
          <a:off x="4878" y="3730288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Geographic localization of existing solutions.</a:t>
          </a:r>
        </a:p>
      </dsp:txBody>
      <dsp:txXfrm>
        <a:off x="4878" y="3730288"/>
        <a:ext cx="1836550" cy="1101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4747-22EF-4894-8B3B-B2F28DF17245}">
      <dsp:nvSpPr>
        <dsp:cNvPr id="0" name=""/>
        <dsp:cNvSpPr/>
      </dsp:nvSpPr>
      <dsp:spPr>
        <a:xfrm>
          <a:off x="3364992" y="172"/>
          <a:ext cx="3785616" cy="521076"/>
        </a:xfrm>
        <a:prstGeom prst="roundRect">
          <a:avLst/>
        </a:prstGeom>
        <a:gradFill rotWithShape="0">
          <a:gsLst>
            <a:gs pos="0">
              <a:schemeClr val="accent1">
                <a:lumMod val="75000"/>
              </a:schemeClr>
            </a:gs>
            <a:gs pos="50000">
              <a:srgbClr val="00B050"/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Steps:</a:t>
          </a:r>
        </a:p>
      </dsp:txBody>
      <dsp:txXfrm>
        <a:off x="3390429" y="25609"/>
        <a:ext cx="3734742" cy="470202"/>
      </dsp:txXfrm>
    </dsp:sp>
    <dsp:sp modelId="{D843000E-BE88-4D85-8AE3-19378CE36338}">
      <dsp:nvSpPr>
        <dsp:cNvPr id="0" name=""/>
        <dsp:cNvSpPr/>
      </dsp:nvSpPr>
      <dsp:spPr>
        <a:xfrm>
          <a:off x="3364992" y="547303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143098"/>
                <a:satOff val="-3739"/>
                <a:lumOff val="-4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43098"/>
                <a:satOff val="-3739"/>
                <a:lumOff val="-4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43098"/>
                <a:satOff val="-3739"/>
                <a:lumOff val="-4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Collection and Cleaning.</a:t>
          </a:r>
        </a:p>
      </dsp:txBody>
      <dsp:txXfrm>
        <a:off x="3390429" y="572740"/>
        <a:ext cx="3734742" cy="470202"/>
      </dsp:txXfrm>
    </dsp:sp>
    <dsp:sp modelId="{4ED14CCF-8D6E-446D-92DC-56424D7348DF}">
      <dsp:nvSpPr>
        <dsp:cNvPr id="0" name=""/>
        <dsp:cNvSpPr/>
      </dsp:nvSpPr>
      <dsp:spPr>
        <a:xfrm>
          <a:off x="3364992" y="1094434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286197"/>
                <a:satOff val="-7479"/>
                <a:lumOff val="-8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86197"/>
                <a:satOff val="-7479"/>
                <a:lumOff val="-8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86197"/>
                <a:satOff val="-7479"/>
                <a:lumOff val="-8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Machine Learning Model Development.</a:t>
          </a:r>
        </a:p>
      </dsp:txBody>
      <dsp:txXfrm>
        <a:off x="3390429" y="1119871"/>
        <a:ext cx="3734742" cy="470202"/>
      </dsp:txXfrm>
    </dsp:sp>
    <dsp:sp modelId="{87D7B88D-9163-471D-B90F-724F5247C809}">
      <dsp:nvSpPr>
        <dsp:cNvPr id="0" name=""/>
        <dsp:cNvSpPr/>
      </dsp:nvSpPr>
      <dsp:spPr>
        <a:xfrm>
          <a:off x="3364992" y="1641565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429295"/>
                <a:satOff val="-11218"/>
                <a:lumOff val="-12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29295"/>
                <a:satOff val="-11218"/>
                <a:lumOff val="-12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29295"/>
                <a:satOff val="-11218"/>
                <a:lumOff val="-12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Validation and Tuning.</a:t>
          </a:r>
        </a:p>
      </dsp:txBody>
      <dsp:txXfrm>
        <a:off x="3390429" y="1667002"/>
        <a:ext cx="3734742" cy="470202"/>
      </dsp:txXfrm>
    </dsp:sp>
    <dsp:sp modelId="{8F92C2F5-2A2C-42DA-8445-208CB281334C}">
      <dsp:nvSpPr>
        <dsp:cNvPr id="0" name=""/>
        <dsp:cNvSpPr/>
      </dsp:nvSpPr>
      <dsp:spPr>
        <a:xfrm>
          <a:off x="3364992" y="2188695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572394"/>
                <a:satOff val="-1495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72394"/>
                <a:satOff val="-1495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72394"/>
                <a:satOff val="-1495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Results Analysis and Insights.</a:t>
          </a:r>
        </a:p>
      </dsp:txBody>
      <dsp:txXfrm>
        <a:off x="3390429" y="2214132"/>
        <a:ext cx="3734742" cy="470202"/>
      </dsp:txXfrm>
    </dsp:sp>
    <dsp:sp modelId="{B5CEBA1B-A5D9-481B-819A-E37588349642}">
      <dsp:nvSpPr>
        <dsp:cNvPr id="0" name=""/>
        <dsp:cNvSpPr/>
      </dsp:nvSpPr>
      <dsp:spPr>
        <a:xfrm>
          <a:off x="3364992" y="2735826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715492"/>
                <a:satOff val="-18697"/>
                <a:lumOff val="-2101"/>
                <a:alphaOff val="0"/>
                <a:satMod val="103000"/>
                <a:lumMod val="102000"/>
                <a:tint val="94000"/>
              </a:schemeClr>
            </a:gs>
            <a:gs pos="50000">
              <a:srgbClr val="00B050"/>
            </a:gs>
            <a:gs pos="100000">
              <a:schemeClr val="accent5">
                <a:hueOff val="715492"/>
                <a:satOff val="-18697"/>
                <a:lumOff val="-21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Sources:</a:t>
          </a:r>
        </a:p>
      </dsp:txBody>
      <dsp:txXfrm>
        <a:off x="3390429" y="2761263"/>
        <a:ext cx="3734742" cy="470202"/>
      </dsp:txXfrm>
    </dsp:sp>
    <dsp:sp modelId="{7D4705EA-3414-4C15-B57A-76F12D964892}">
      <dsp:nvSpPr>
        <dsp:cNvPr id="0" name=""/>
        <dsp:cNvSpPr/>
      </dsp:nvSpPr>
      <dsp:spPr>
        <a:xfrm>
          <a:off x="3364992" y="3282957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858591"/>
                <a:satOff val="-22437"/>
                <a:lumOff val="-25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58591"/>
                <a:satOff val="-22437"/>
                <a:lumOff val="-25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58591"/>
                <a:satOff val="-22437"/>
                <a:lumOff val="-25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Traffic Incidents (City of Calgary).</a:t>
          </a:r>
        </a:p>
      </dsp:txBody>
      <dsp:txXfrm>
        <a:off x="3390429" y="3308394"/>
        <a:ext cx="3734742" cy="470202"/>
      </dsp:txXfrm>
    </dsp:sp>
    <dsp:sp modelId="{4B88490D-DC31-45D7-953C-61F61F9775E9}">
      <dsp:nvSpPr>
        <dsp:cNvPr id="0" name=""/>
        <dsp:cNvSpPr/>
      </dsp:nvSpPr>
      <dsp:spPr>
        <a:xfrm>
          <a:off x="3364992" y="3830088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1001689"/>
                <a:satOff val="-26176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001689"/>
                <a:satOff val="-26176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001689"/>
                <a:satOff val="-26176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Historical Weather Data (Government of Canada).</a:t>
          </a:r>
        </a:p>
      </dsp:txBody>
      <dsp:txXfrm>
        <a:off x="3390429" y="3855525"/>
        <a:ext cx="3734742" cy="4702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73BE1-2B62-460E-ACB3-63EA00ED4918}">
      <dsp:nvSpPr>
        <dsp:cNvPr id="0" name=""/>
        <dsp:cNvSpPr/>
      </dsp:nvSpPr>
      <dsp:spPr>
        <a:xfrm>
          <a:off x="0" y="0"/>
          <a:ext cx="6560529" cy="72284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A2157-0557-4148-B16B-71A0DC82ACDF}">
      <dsp:nvSpPr>
        <dsp:cNvPr id="0" name=""/>
        <dsp:cNvSpPr/>
      </dsp:nvSpPr>
      <dsp:spPr>
        <a:xfrm>
          <a:off x="218659" y="164335"/>
          <a:ext cx="397562" cy="397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E1D98-1BC3-4680-BBE5-A002B8380B38}">
      <dsp:nvSpPr>
        <dsp:cNvPr id="0" name=""/>
        <dsp:cNvSpPr/>
      </dsp:nvSpPr>
      <dsp:spPr>
        <a:xfrm>
          <a:off x="834881" y="1696"/>
          <a:ext cx="5725647" cy="72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01" tIns="76501" rIns="76501" bIns="765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Accident Data:</a:t>
          </a:r>
        </a:p>
      </dsp:txBody>
      <dsp:txXfrm>
        <a:off x="834881" y="1696"/>
        <a:ext cx="5725647" cy="722841"/>
      </dsp:txXfrm>
    </dsp:sp>
    <dsp:sp modelId="{472E7763-0E84-490B-AA0F-007594B39065}">
      <dsp:nvSpPr>
        <dsp:cNvPr id="0" name=""/>
        <dsp:cNvSpPr/>
      </dsp:nvSpPr>
      <dsp:spPr>
        <a:xfrm>
          <a:off x="0" y="905248"/>
          <a:ext cx="6560529" cy="7228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F2526-70FB-4508-8C75-73991B764A86}">
      <dsp:nvSpPr>
        <dsp:cNvPr id="0" name=""/>
        <dsp:cNvSpPr/>
      </dsp:nvSpPr>
      <dsp:spPr>
        <a:xfrm>
          <a:off x="218659" y="1067887"/>
          <a:ext cx="397562" cy="397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8AC40-9C56-417B-B62E-6204BF96A9A6}">
      <dsp:nvSpPr>
        <dsp:cNvPr id="0" name=""/>
        <dsp:cNvSpPr/>
      </dsp:nvSpPr>
      <dsp:spPr>
        <a:xfrm>
          <a:off x="834881" y="905248"/>
          <a:ext cx="5725647" cy="72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01" tIns="76501" rIns="76501" bIns="765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Cleaned and analyzed historical traffic data (2017–2024).</a:t>
          </a:r>
        </a:p>
      </dsp:txBody>
      <dsp:txXfrm>
        <a:off x="834881" y="905248"/>
        <a:ext cx="5725647" cy="722841"/>
      </dsp:txXfrm>
    </dsp:sp>
    <dsp:sp modelId="{54184468-386E-4CAD-A521-1E734D85E4E4}">
      <dsp:nvSpPr>
        <dsp:cNvPr id="0" name=""/>
        <dsp:cNvSpPr/>
      </dsp:nvSpPr>
      <dsp:spPr>
        <a:xfrm>
          <a:off x="0" y="1808799"/>
          <a:ext cx="6560529" cy="7228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24E63-456D-45A1-B0A0-D381F353DA78}">
      <dsp:nvSpPr>
        <dsp:cNvPr id="0" name=""/>
        <dsp:cNvSpPr/>
      </dsp:nvSpPr>
      <dsp:spPr>
        <a:xfrm>
          <a:off x="218659" y="1971439"/>
          <a:ext cx="397562" cy="397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715D5-84F1-4D4C-8C5A-CA6DFFC419F8}">
      <dsp:nvSpPr>
        <dsp:cNvPr id="0" name=""/>
        <dsp:cNvSpPr/>
      </dsp:nvSpPr>
      <dsp:spPr>
        <a:xfrm>
          <a:off x="834881" y="1808799"/>
          <a:ext cx="5725647" cy="72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01" tIns="76501" rIns="76501" bIns="765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Extracted features: Date, Time Period, Clusters, Incident Types.</a:t>
          </a:r>
        </a:p>
      </dsp:txBody>
      <dsp:txXfrm>
        <a:off x="834881" y="1808799"/>
        <a:ext cx="5725647" cy="722841"/>
      </dsp:txXfrm>
    </dsp:sp>
    <dsp:sp modelId="{C77806D7-640A-4CBD-AA60-B1311D991B8D}">
      <dsp:nvSpPr>
        <dsp:cNvPr id="0" name=""/>
        <dsp:cNvSpPr/>
      </dsp:nvSpPr>
      <dsp:spPr>
        <a:xfrm>
          <a:off x="0" y="2712351"/>
          <a:ext cx="6560529" cy="72284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CCC67-D31C-467D-AF5D-9FE53D134BFB}">
      <dsp:nvSpPr>
        <dsp:cNvPr id="0" name=""/>
        <dsp:cNvSpPr/>
      </dsp:nvSpPr>
      <dsp:spPr>
        <a:xfrm>
          <a:off x="218659" y="2874990"/>
          <a:ext cx="397562" cy="397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F09FE-F29D-4A00-B768-1637A782D0C9}">
      <dsp:nvSpPr>
        <dsp:cNvPr id="0" name=""/>
        <dsp:cNvSpPr/>
      </dsp:nvSpPr>
      <dsp:spPr>
        <a:xfrm>
          <a:off x="834881" y="2712351"/>
          <a:ext cx="5725647" cy="72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01" tIns="76501" rIns="76501" bIns="765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Weather Data:</a:t>
          </a:r>
        </a:p>
      </dsp:txBody>
      <dsp:txXfrm>
        <a:off x="834881" y="2712351"/>
        <a:ext cx="5725647" cy="722841"/>
      </dsp:txXfrm>
    </dsp:sp>
    <dsp:sp modelId="{880FA340-BB66-4FB7-8FA5-5EEC389DB5AC}">
      <dsp:nvSpPr>
        <dsp:cNvPr id="0" name=""/>
        <dsp:cNvSpPr/>
      </dsp:nvSpPr>
      <dsp:spPr>
        <a:xfrm>
          <a:off x="0" y="3615903"/>
          <a:ext cx="6560529" cy="7228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07303-3918-4389-8A49-D6554C37E979}">
      <dsp:nvSpPr>
        <dsp:cNvPr id="0" name=""/>
        <dsp:cNvSpPr/>
      </dsp:nvSpPr>
      <dsp:spPr>
        <a:xfrm>
          <a:off x="218659" y="3778542"/>
          <a:ext cx="397562" cy="397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9DD7D-3ACC-40D1-941D-E45B452E6A87}">
      <dsp:nvSpPr>
        <dsp:cNvPr id="0" name=""/>
        <dsp:cNvSpPr/>
      </dsp:nvSpPr>
      <dsp:spPr>
        <a:xfrm>
          <a:off x="834881" y="3615903"/>
          <a:ext cx="5725647" cy="72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01" tIns="76501" rIns="76501" bIns="765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Preprocessed variables: Temperature, Humidity, Wind Speed, Visibility.</a:t>
          </a:r>
        </a:p>
      </dsp:txBody>
      <dsp:txXfrm>
        <a:off x="834881" y="3615903"/>
        <a:ext cx="5725647" cy="722841"/>
      </dsp:txXfrm>
    </dsp:sp>
    <dsp:sp modelId="{F85AD1B0-091D-49D0-B815-C6EF123B3F17}">
      <dsp:nvSpPr>
        <dsp:cNvPr id="0" name=""/>
        <dsp:cNvSpPr/>
      </dsp:nvSpPr>
      <dsp:spPr>
        <a:xfrm>
          <a:off x="0" y="4519455"/>
          <a:ext cx="6560529" cy="7228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78B1D-664E-416F-95A0-5FADD9126DFC}">
      <dsp:nvSpPr>
        <dsp:cNvPr id="0" name=""/>
        <dsp:cNvSpPr/>
      </dsp:nvSpPr>
      <dsp:spPr>
        <a:xfrm>
          <a:off x="218659" y="4682094"/>
          <a:ext cx="397562" cy="397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C4CD7-DE1A-464D-A32F-E043FCDE25D7}">
      <dsp:nvSpPr>
        <dsp:cNvPr id="0" name=""/>
        <dsp:cNvSpPr/>
      </dsp:nvSpPr>
      <dsp:spPr>
        <a:xfrm>
          <a:off x="834881" y="4519455"/>
          <a:ext cx="5725647" cy="72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01" tIns="76501" rIns="76501" bIns="765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Integrated weather data with accident records by date and time.</a:t>
          </a:r>
        </a:p>
      </dsp:txBody>
      <dsp:txXfrm>
        <a:off x="834881" y="4519455"/>
        <a:ext cx="5725647" cy="7228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16BDA-41A7-45EB-991D-1BDDACA69C93}">
      <dsp:nvSpPr>
        <dsp:cNvPr id="0" name=""/>
        <dsp:cNvSpPr/>
      </dsp:nvSpPr>
      <dsp:spPr>
        <a:xfrm>
          <a:off x="3364992" y="172"/>
          <a:ext cx="3785616" cy="521076"/>
        </a:xfrm>
        <a:prstGeom prst="roundRect">
          <a:avLst/>
        </a:prstGeom>
        <a:solidFill>
          <a:srgbClr val="FBB0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kern="1200"/>
            <a:t>Models Used:</a:t>
          </a:r>
          <a:endParaRPr lang="en-US" sz="1400" b="1" kern="1200"/>
        </a:p>
      </dsp:txBody>
      <dsp:txXfrm>
        <a:off x="3390429" y="25609"/>
        <a:ext cx="3734742" cy="470202"/>
      </dsp:txXfrm>
    </dsp:sp>
    <dsp:sp modelId="{547E3993-8E6E-46C6-9012-78347A2F9319}">
      <dsp:nvSpPr>
        <dsp:cNvPr id="0" name=""/>
        <dsp:cNvSpPr/>
      </dsp:nvSpPr>
      <dsp:spPr>
        <a:xfrm>
          <a:off x="3364992" y="547303"/>
          <a:ext cx="3785616" cy="521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/>
            <a:t>Support Vector Machine (SVM).</a:t>
          </a:r>
          <a:endParaRPr lang="en-US" sz="1400" kern="1200"/>
        </a:p>
      </dsp:txBody>
      <dsp:txXfrm>
        <a:off x="3390429" y="572740"/>
        <a:ext cx="3734742" cy="470202"/>
      </dsp:txXfrm>
    </dsp:sp>
    <dsp:sp modelId="{5853612F-7956-46FF-810D-8F5E68234694}">
      <dsp:nvSpPr>
        <dsp:cNvPr id="0" name=""/>
        <dsp:cNvSpPr/>
      </dsp:nvSpPr>
      <dsp:spPr>
        <a:xfrm>
          <a:off x="3364992" y="1094434"/>
          <a:ext cx="3785616" cy="521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/>
            <a:t>Random Forest Classifier.</a:t>
          </a:r>
          <a:endParaRPr lang="en-US" sz="1400" kern="1200"/>
        </a:p>
      </dsp:txBody>
      <dsp:txXfrm>
        <a:off x="3390429" y="1119871"/>
        <a:ext cx="3734742" cy="470202"/>
      </dsp:txXfrm>
    </dsp:sp>
    <dsp:sp modelId="{0044663F-55AC-4EB1-8F2A-5A1988CFB764}">
      <dsp:nvSpPr>
        <dsp:cNvPr id="0" name=""/>
        <dsp:cNvSpPr/>
      </dsp:nvSpPr>
      <dsp:spPr>
        <a:xfrm>
          <a:off x="3364992" y="1641565"/>
          <a:ext cx="3785616" cy="521076"/>
        </a:xfrm>
        <a:prstGeom prst="roundRect">
          <a:avLst/>
        </a:prstGeom>
        <a:solidFill>
          <a:srgbClr val="FBB0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kern="1200"/>
            <a:t>Features:</a:t>
          </a:r>
          <a:endParaRPr lang="en-US" sz="1400" b="1" kern="1200"/>
        </a:p>
      </dsp:txBody>
      <dsp:txXfrm>
        <a:off x="3390429" y="1667002"/>
        <a:ext cx="3734742" cy="470202"/>
      </dsp:txXfrm>
    </dsp:sp>
    <dsp:sp modelId="{F1C8A6A7-4F1D-4E3B-A5A2-ECC70E661787}">
      <dsp:nvSpPr>
        <dsp:cNvPr id="0" name=""/>
        <dsp:cNvSpPr/>
      </dsp:nvSpPr>
      <dsp:spPr>
        <a:xfrm>
          <a:off x="3364992" y="2188695"/>
          <a:ext cx="3785616" cy="521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/>
            <a:t>Combined traffic and weather data.</a:t>
          </a:r>
          <a:endParaRPr lang="en-US" sz="1400" kern="1200"/>
        </a:p>
      </dsp:txBody>
      <dsp:txXfrm>
        <a:off x="3390429" y="2214132"/>
        <a:ext cx="3734742" cy="470202"/>
      </dsp:txXfrm>
    </dsp:sp>
    <dsp:sp modelId="{F2D2291F-587E-4094-A4CF-E97AC242B691}">
      <dsp:nvSpPr>
        <dsp:cNvPr id="0" name=""/>
        <dsp:cNvSpPr/>
      </dsp:nvSpPr>
      <dsp:spPr>
        <a:xfrm>
          <a:off x="3364992" y="2735826"/>
          <a:ext cx="3785616" cy="521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/>
            <a:t>Time-lagged features for clustering (e.g., C0D-1HA, C1D-2HA).</a:t>
          </a:r>
          <a:endParaRPr lang="en-US" sz="1400" kern="1200"/>
        </a:p>
      </dsp:txBody>
      <dsp:txXfrm>
        <a:off x="3390429" y="2761263"/>
        <a:ext cx="3734742" cy="470202"/>
      </dsp:txXfrm>
    </dsp:sp>
    <dsp:sp modelId="{663304DB-8E27-4FB1-88A3-F54A7ABA974C}">
      <dsp:nvSpPr>
        <dsp:cNvPr id="0" name=""/>
        <dsp:cNvSpPr/>
      </dsp:nvSpPr>
      <dsp:spPr>
        <a:xfrm>
          <a:off x="3364992" y="3282957"/>
          <a:ext cx="3785616" cy="521076"/>
        </a:xfrm>
        <a:prstGeom prst="roundRect">
          <a:avLst/>
        </a:prstGeom>
        <a:solidFill>
          <a:srgbClr val="FBB0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kern="1200"/>
            <a:t>Targets:</a:t>
          </a:r>
          <a:endParaRPr lang="en-US" sz="1400" b="1" kern="1200"/>
        </a:p>
      </dsp:txBody>
      <dsp:txXfrm>
        <a:off x="3390429" y="3308394"/>
        <a:ext cx="3734742" cy="470202"/>
      </dsp:txXfrm>
    </dsp:sp>
    <dsp:sp modelId="{2F1ED249-2C41-4CB4-AD6C-AF6276B2432F}">
      <dsp:nvSpPr>
        <dsp:cNvPr id="0" name=""/>
        <dsp:cNvSpPr/>
      </dsp:nvSpPr>
      <dsp:spPr>
        <a:xfrm>
          <a:off x="3364992" y="3830088"/>
          <a:ext cx="3785616" cy="521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/>
            <a:t>Multi-label prediction for clusters (Cluster0–Cluster5).</a:t>
          </a:r>
          <a:endParaRPr lang="en-US" sz="1400" kern="1200"/>
        </a:p>
      </dsp:txBody>
      <dsp:txXfrm>
        <a:off x="3390429" y="3855525"/>
        <a:ext cx="3734742" cy="4702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4D4B2-4C21-467C-8195-61DC1049DAC5}">
      <dsp:nvSpPr>
        <dsp:cNvPr id="0" name=""/>
        <dsp:cNvSpPr/>
      </dsp:nvSpPr>
      <dsp:spPr>
        <a:xfrm>
          <a:off x="0" y="2040"/>
          <a:ext cx="6735443" cy="87395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Grid Search:</a:t>
          </a:r>
          <a:endParaRPr lang="en-US" sz="2200" kern="1200" dirty="0"/>
        </a:p>
      </dsp:txBody>
      <dsp:txXfrm>
        <a:off x="42663" y="44703"/>
        <a:ext cx="6650117" cy="788627"/>
      </dsp:txXfrm>
    </dsp:sp>
    <dsp:sp modelId="{BD4803D9-1306-407A-B852-EDAADAD194B6}">
      <dsp:nvSpPr>
        <dsp:cNvPr id="0" name=""/>
        <dsp:cNvSpPr/>
      </dsp:nvSpPr>
      <dsp:spPr>
        <a:xfrm>
          <a:off x="0" y="939354"/>
          <a:ext cx="6735443" cy="873953"/>
        </a:xfrm>
        <a:prstGeom prst="roundRect">
          <a:avLst/>
        </a:prstGeom>
        <a:solidFill>
          <a:schemeClr val="accent5">
            <a:hueOff val="200338"/>
            <a:satOff val="-5235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Explored parameters for SVM (C, gamma) and Random Forest (</a:t>
          </a:r>
          <a:r>
            <a:rPr lang="en-US" sz="2200" kern="1200" dirty="0" err="1"/>
            <a:t>n_estimators</a:t>
          </a:r>
          <a:r>
            <a:rPr lang="en-US" sz="2200" kern="1200" dirty="0"/>
            <a:t>, </a:t>
          </a:r>
          <a:r>
            <a:rPr lang="en-US" sz="2200" kern="1200" dirty="0" err="1"/>
            <a:t>max_depth</a:t>
          </a:r>
          <a:r>
            <a:rPr lang="en-US" sz="2200" kern="1200" dirty="0"/>
            <a:t>).</a:t>
          </a:r>
        </a:p>
      </dsp:txBody>
      <dsp:txXfrm>
        <a:off x="42663" y="982017"/>
        <a:ext cx="6650117" cy="788627"/>
      </dsp:txXfrm>
    </dsp:sp>
    <dsp:sp modelId="{202330EA-0813-4CD1-A487-90D400F5F967}">
      <dsp:nvSpPr>
        <dsp:cNvPr id="0" name=""/>
        <dsp:cNvSpPr/>
      </dsp:nvSpPr>
      <dsp:spPr>
        <a:xfrm>
          <a:off x="0" y="1876667"/>
          <a:ext cx="6735443" cy="873953"/>
        </a:xfrm>
        <a:prstGeom prst="roundRect">
          <a:avLst/>
        </a:prstGeom>
        <a:solidFill>
          <a:schemeClr val="accent5">
            <a:hueOff val="400676"/>
            <a:satOff val="-10470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Used 5-fold cross-validation.</a:t>
          </a:r>
        </a:p>
      </dsp:txBody>
      <dsp:txXfrm>
        <a:off x="42663" y="1919330"/>
        <a:ext cx="6650117" cy="788627"/>
      </dsp:txXfrm>
    </dsp:sp>
    <dsp:sp modelId="{54810EBF-0421-4024-8783-8E7F1E06AFA1}">
      <dsp:nvSpPr>
        <dsp:cNvPr id="0" name=""/>
        <dsp:cNvSpPr/>
      </dsp:nvSpPr>
      <dsp:spPr>
        <a:xfrm>
          <a:off x="0" y="2813981"/>
          <a:ext cx="6735443" cy="87395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 dirty="0"/>
            <a:t>Best Parameters:</a:t>
          </a:r>
          <a:endParaRPr lang="en-CA" sz="2200" kern="1200" dirty="0"/>
        </a:p>
      </dsp:txBody>
      <dsp:txXfrm>
        <a:off x="42663" y="2856644"/>
        <a:ext cx="6650117" cy="788627"/>
      </dsp:txXfrm>
    </dsp:sp>
    <dsp:sp modelId="{74947C21-7775-4DC5-8CF4-D3AB855040F5}">
      <dsp:nvSpPr>
        <dsp:cNvPr id="0" name=""/>
        <dsp:cNvSpPr/>
      </dsp:nvSpPr>
      <dsp:spPr>
        <a:xfrm>
          <a:off x="0" y="3751294"/>
          <a:ext cx="6735443" cy="873953"/>
        </a:xfrm>
        <a:prstGeom prst="roundRect">
          <a:avLst/>
        </a:prstGeom>
        <a:solidFill>
          <a:schemeClr val="accent5">
            <a:hueOff val="801352"/>
            <a:satOff val="-20941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SVM: C=1, gamma=0.1.</a:t>
          </a:r>
        </a:p>
      </dsp:txBody>
      <dsp:txXfrm>
        <a:off x="42663" y="3793957"/>
        <a:ext cx="6650117" cy="788627"/>
      </dsp:txXfrm>
    </dsp:sp>
    <dsp:sp modelId="{B4880FAF-4668-4935-AF09-89B7C7522CEB}">
      <dsp:nvSpPr>
        <dsp:cNvPr id="0" name=""/>
        <dsp:cNvSpPr/>
      </dsp:nvSpPr>
      <dsp:spPr>
        <a:xfrm>
          <a:off x="0" y="4688607"/>
          <a:ext cx="6735443" cy="873953"/>
        </a:xfrm>
        <a:prstGeom prst="roundRect">
          <a:avLst/>
        </a:prstGeom>
        <a:solidFill>
          <a:schemeClr val="accent5">
            <a:hueOff val="1001689"/>
            <a:satOff val="-2617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Random Forest: n_estimators=100, max_depth=10.</a:t>
          </a:r>
        </a:p>
      </dsp:txBody>
      <dsp:txXfrm>
        <a:off x="42663" y="4731270"/>
        <a:ext cx="6650117" cy="7886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4747-22EF-4894-8B3B-B2F28DF17245}">
      <dsp:nvSpPr>
        <dsp:cNvPr id="0" name=""/>
        <dsp:cNvSpPr/>
      </dsp:nvSpPr>
      <dsp:spPr>
        <a:xfrm>
          <a:off x="3364992" y="172"/>
          <a:ext cx="3785616" cy="521076"/>
        </a:xfrm>
        <a:prstGeom prst="roundRect">
          <a:avLst/>
        </a:prstGeom>
        <a:gradFill rotWithShape="0">
          <a:gsLst>
            <a:gs pos="0">
              <a:schemeClr val="accent1">
                <a:lumMod val="75000"/>
              </a:schemeClr>
            </a:gs>
            <a:gs pos="50000">
              <a:srgbClr val="00B050"/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b="1" kern="1200" dirty="0"/>
            <a:t>Performance Metrics:</a:t>
          </a:r>
          <a:endParaRPr lang="en-US" sz="1600" b="1" kern="1200" dirty="0"/>
        </a:p>
      </dsp:txBody>
      <dsp:txXfrm>
        <a:off x="3390429" y="25609"/>
        <a:ext cx="3734742" cy="470202"/>
      </dsp:txXfrm>
    </dsp:sp>
    <dsp:sp modelId="{D843000E-BE88-4D85-8AE3-19378CE36338}">
      <dsp:nvSpPr>
        <dsp:cNvPr id="0" name=""/>
        <dsp:cNvSpPr/>
      </dsp:nvSpPr>
      <dsp:spPr>
        <a:xfrm>
          <a:off x="3364992" y="547303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143098"/>
                <a:satOff val="-3739"/>
                <a:lumOff val="-4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43098"/>
                <a:satOff val="-3739"/>
                <a:lumOff val="-4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43098"/>
                <a:satOff val="-3739"/>
                <a:lumOff val="-4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Accuracy, Precision, Recall, F1-Score.</a:t>
          </a:r>
          <a:endParaRPr lang="en-US" sz="1400" kern="1200" dirty="0"/>
        </a:p>
      </dsp:txBody>
      <dsp:txXfrm>
        <a:off x="3390429" y="572740"/>
        <a:ext cx="3734742" cy="470202"/>
      </dsp:txXfrm>
    </dsp:sp>
    <dsp:sp modelId="{4ED14CCF-8D6E-446D-92DC-56424D7348DF}">
      <dsp:nvSpPr>
        <dsp:cNvPr id="0" name=""/>
        <dsp:cNvSpPr/>
      </dsp:nvSpPr>
      <dsp:spPr>
        <a:xfrm>
          <a:off x="3364992" y="1094434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286197"/>
                <a:satOff val="-7479"/>
                <a:lumOff val="-840"/>
                <a:alphaOff val="0"/>
                <a:satMod val="103000"/>
                <a:lumMod val="102000"/>
                <a:tint val="94000"/>
              </a:schemeClr>
            </a:gs>
            <a:gs pos="50000">
              <a:srgbClr val="00B050"/>
            </a:gs>
            <a:gs pos="100000">
              <a:schemeClr val="accent5">
                <a:hueOff val="286197"/>
                <a:satOff val="-7479"/>
                <a:lumOff val="-8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kern="1200" dirty="0"/>
            <a:t>Visualizations:</a:t>
          </a:r>
          <a:endParaRPr lang="en-US" sz="1400" b="1" kern="1200" dirty="0"/>
        </a:p>
      </dsp:txBody>
      <dsp:txXfrm>
        <a:off x="3390429" y="1119871"/>
        <a:ext cx="3734742" cy="470202"/>
      </dsp:txXfrm>
    </dsp:sp>
    <dsp:sp modelId="{87D7B88D-9163-471D-B90F-724F5247C809}">
      <dsp:nvSpPr>
        <dsp:cNvPr id="0" name=""/>
        <dsp:cNvSpPr/>
      </dsp:nvSpPr>
      <dsp:spPr>
        <a:xfrm>
          <a:off x="3364992" y="1641565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429295"/>
                <a:satOff val="-11218"/>
                <a:lumOff val="-12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29295"/>
                <a:satOff val="-11218"/>
                <a:lumOff val="-12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29295"/>
                <a:satOff val="-11218"/>
                <a:lumOff val="-12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Confusion Matrices and Classification Reports.</a:t>
          </a:r>
          <a:endParaRPr lang="en-US" sz="1400" kern="1200" dirty="0"/>
        </a:p>
      </dsp:txBody>
      <dsp:txXfrm>
        <a:off x="3390429" y="1667002"/>
        <a:ext cx="3734742" cy="470202"/>
      </dsp:txXfrm>
    </dsp:sp>
    <dsp:sp modelId="{8F92C2F5-2A2C-42DA-8445-208CB281334C}">
      <dsp:nvSpPr>
        <dsp:cNvPr id="0" name=""/>
        <dsp:cNvSpPr/>
      </dsp:nvSpPr>
      <dsp:spPr>
        <a:xfrm>
          <a:off x="3364992" y="2188695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572394"/>
                <a:satOff val="-1495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72394"/>
                <a:satOff val="-1495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72394"/>
                <a:satOff val="-1495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Comparative performance of SVM and Random Forest.</a:t>
          </a:r>
          <a:endParaRPr lang="en-US" sz="1400" kern="1200" dirty="0"/>
        </a:p>
      </dsp:txBody>
      <dsp:txXfrm>
        <a:off x="3390429" y="2214132"/>
        <a:ext cx="3734742" cy="470202"/>
      </dsp:txXfrm>
    </dsp:sp>
    <dsp:sp modelId="{B5CEBA1B-A5D9-481B-819A-E37588349642}">
      <dsp:nvSpPr>
        <dsp:cNvPr id="0" name=""/>
        <dsp:cNvSpPr/>
      </dsp:nvSpPr>
      <dsp:spPr>
        <a:xfrm>
          <a:off x="3364992" y="2735826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715492"/>
                <a:satOff val="-18697"/>
                <a:lumOff val="-2101"/>
                <a:alphaOff val="0"/>
                <a:satMod val="103000"/>
                <a:lumMod val="102000"/>
                <a:tint val="94000"/>
              </a:schemeClr>
            </a:gs>
            <a:gs pos="50000">
              <a:srgbClr val="00B050"/>
            </a:gs>
            <a:gs pos="100000">
              <a:schemeClr val="accent5">
                <a:hueOff val="715492"/>
                <a:satOff val="-18697"/>
                <a:lumOff val="-21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b="1" kern="1200" dirty="0"/>
            <a:t>Key Findings:</a:t>
          </a:r>
          <a:endParaRPr lang="en-US" sz="1600" b="1" kern="1200" dirty="0"/>
        </a:p>
      </dsp:txBody>
      <dsp:txXfrm>
        <a:off x="3390429" y="2761263"/>
        <a:ext cx="3734742" cy="470202"/>
      </dsp:txXfrm>
    </dsp:sp>
    <dsp:sp modelId="{7D4705EA-3414-4C15-B57A-76F12D964892}">
      <dsp:nvSpPr>
        <dsp:cNvPr id="0" name=""/>
        <dsp:cNvSpPr/>
      </dsp:nvSpPr>
      <dsp:spPr>
        <a:xfrm>
          <a:off x="3364992" y="3282957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858591"/>
                <a:satOff val="-22437"/>
                <a:lumOff val="-25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58591"/>
                <a:satOff val="-22437"/>
                <a:lumOff val="-25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58591"/>
                <a:satOff val="-22437"/>
                <a:lumOff val="-25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High prediction accuracy for clusters with substantial data.</a:t>
          </a:r>
          <a:endParaRPr lang="en-US" sz="1400" kern="1200" dirty="0"/>
        </a:p>
      </dsp:txBody>
      <dsp:txXfrm>
        <a:off x="3390429" y="3308394"/>
        <a:ext cx="3734742" cy="470202"/>
      </dsp:txXfrm>
    </dsp:sp>
    <dsp:sp modelId="{4B88490D-DC31-45D7-953C-61F61F9775E9}">
      <dsp:nvSpPr>
        <dsp:cNvPr id="0" name=""/>
        <dsp:cNvSpPr/>
      </dsp:nvSpPr>
      <dsp:spPr>
        <a:xfrm>
          <a:off x="3364992" y="3830088"/>
          <a:ext cx="3785616" cy="521076"/>
        </a:xfrm>
        <a:prstGeom prst="roundRect">
          <a:avLst/>
        </a:prstGeom>
        <a:gradFill rotWithShape="0">
          <a:gsLst>
            <a:gs pos="0">
              <a:schemeClr val="accent5">
                <a:hueOff val="1001689"/>
                <a:satOff val="-26176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001689"/>
                <a:satOff val="-26176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001689"/>
                <a:satOff val="-26176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Weather conditions significantly affect accident predictions.</a:t>
          </a:r>
          <a:endParaRPr lang="en-US" sz="1400" kern="1200" dirty="0"/>
        </a:p>
      </dsp:txBody>
      <dsp:txXfrm>
        <a:off x="3390429" y="3855525"/>
        <a:ext cx="3734742" cy="4702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B1E54-A434-41D9-96FC-43E63F57C0EC}">
      <dsp:nvSpPr>
        <dsp:cNvPr id="0" name=""/>
        <dsp:cNvSpPr/>
      </dsp:nvSpPr>
      <dsp:spPr>
        <a:xfrm>
          <a:off x="0" y="477"/>
          <a:ext cx="6245265" cy="657457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3B1F3-7E17-452C-810A-ABC1EDC61F5B}">
      <dsp:nvSpPr>
        <dsp:cNvPr id="0" name=""/>
        <dsp:cNvSpPr/>
      </dsp:nvSpPr>
      <dsp:spPr>
        <a:xfrm>
          <a:off x="198881" y="148405"/>
          <a:ext cx="361601" cy="361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0036E-1738-45EC-9C18-CD2018414779}">
      <dsp:nvSpPr>
        <dsp:cNvPr id="0" name=""/>
        <dsp:cNvSpPr/>
      </dsp:nvSpPr>
      <dsp:spPr>
        <a:xfrm>
          <a:off x="759363" y="477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Insights:</a:t>
          </a:r>
        </a:p>
      </dsp:txBody>
      <dsp:txXfrm>
        <a:off x="759363" y="477"/>
        <a:ext cx="5485901" cy="657457"/>
      </dsp:txXfrm>
    </dsp:sp>
    <dsp:sp modelId="{698FED4B-1FBA-41DD-BEC3-6AB9F74F2F6E}">
      <dsp:nvSpPr>
        <dsp:cNvPr id="0" name=""/>
        <dsp:cNvSpPr/>
      </dsp:nvSpPr>
      <dsp:spPr>
        <a:xfrm>
          <a:off x="0" y="822299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47086-E3E5-41AB-8729-C5A799DAB101}">
      <dsp:nvSpPr>
        <dsp:cNvPr id="0" name=""/>
        <dsp:cNvSpPr/>
      </dsp:nvSpPr>
      <dsp:spPr>
        <a:xfrm>
          <a:off x="198881" y="970227"/>
          <a:ext cx="361601" cy="361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21667-F85B-4468-B043-3DEBBD76FB93}">
      <dsp:nvSpPr>
        <dsp:cNvPr id="0" name=""/>
        <dsp:cNvSpPr/>
      </dsp:nvSpPr>
      <dsp:spPr>
        <a:xfrm>
          <a:off x="759363" y="822299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Accident hotspots identified in specific clusters.</a:t>
          </a:r>
        </a:p>
      </dsp:txBody>
      <dsp:txXfrm>
        <a:off x="759363" y="822299"/>
        <a:ext cx="5485901" cy="657457"/>
      </dsp:txXfrm>
    </dsp:sp>
    <dsp:sp modelId="{4B40F802-A708-4883-BE66-3D751C2A8D52}">
      <dsp:nvSpPr>
        <dsp:cNvPr id="0" name=""/>
        <dsp:cNvSpPr/>
      </dsp:nvSpPr>
      <dsp:spPr>
        <a:xfrm>
          <a:off x="0" y="1644122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76B9F-D002-4852-9D40-562DF7B344CA}">
      <dsp:nvSpPr>
        <dsp:cNvPr id="0" name=""/>
        <dsp:cNvSpPr/>
      </dsp:nvSpPr>
      <dsp:spPr>
        <a:xfrm>
          <a:off x="198881" y="1792050"/>
          <a:ext cx="361601" cy="361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6D445-52FE-4AF4-BDE9-656858822F07}">
      <dsp:nvSpPr>
        <dsp:cNvPr id="0" name=""/>
        <dsp:cNvSpPr/>
      </dsp:nvSpPr>
      <dsp:spPr>
        <a:xfrm>
          <a:off x="759363" y="1644122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Weather significantly impacts traffic incidents.</a:t>
          </a:r>
        </a:p>
      </dsp:txBody>
      <dsp:txXfrm>
        <a:off x="759363" y="1644122"/>
        <a:ext cx="5485901" cy="657457"/>
      </dsp:txXfrm>
    </dsp:sp>
    <dsp:sp modelId="{AD208236-F3AB-4AE7-9FA1-01C4599AA096}">
      <dsp:nvSpPr>
        <dsp:cNvPr id="0" name=""/>
        <dsp:cNvSpPr/>
      </dsp:nvSpPr>
      <dsp:spPr>
        <a:xfrm>
          <a:off x="0" y="2465944"/>
          <a:ext cx="6245265" cy="657457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4FE64-4676-49F3-9E28-232B621A31C9}">
      <dsp:nvSpPr>
        <dsp:cNvPr id="0" name=""/>
        <dsp:cNvSpPr/>
      </dsp:nvSpPr>
      <dsp:spPr>
        <a:xfrm>
          <a:off x="198881" y="2613872"/>
          <a:ext cx="361601" cy="3616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2E0C1-0A46-42C7-A6D7-1B797D929F53}">
      <dsp:nvSpPr>
        <dsp:cNvPr id="0" name=""/>
        <dsp:cNvSpPr/>
      </dsp:nvSpPr>
      <dsp:spPr>
        <a:xfrm>
          <a:off x="759363" y="2465944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Applications:</a:t>
          </a:r>
        </a:p>
      </dsp:txBody>
      <dsp:txXfrm>
        <a:off x="759363" y="2465944"/>
        <a:ext cx="5485901" cy="657457"/>
      </dsp:txXfrm>
    </dsp:sp>
    <dsp:sp modelId="{E89BA0E3-E866-484E-9049-AA845F7FC659}">
      <dsp:nvSpPr>
        <dsp:cNvPr id="0" name=""/>
        <dsp:cNvSpPr/>
      </dsp:nvSpPr>
      <dsp:spPr>
        <a:xfrm>
          <a:off x="0" y="3272928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9BF9A-F7F7-4526-8498-A30EB499518E}">
      <dsp:nvSpPr>
        <dsp:cNvPr id="0" name=""/>
        <dsp:cNvSpPr/>
      </dsp:nvSpPr>
      <dsp:spPr>
        <a:xfrm>
          <a:off x="198881" y="3435694"/>
          <a:ext cx="361601" cy="3616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9EE8E-9837-48A4-AC8C-10E719DDA449}">
      <dsp:nvSpPr>
        <dsp:cNvPr id="0" name=""/>
        <dsp:cNvSpPr/>
      </dsp:nvSpPr>
      <dsp:spPr>
        <a:xfrm>
          <a:off x="759363" y="3287766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Enhancing traffic management systems.</a:t>
          </a:r>
        </a:p>
      </dsp:txBody>
      <dsp:txXfrm>
        <a:off x="759363" y="3287766"/>
        <a:ext cx="5485901" cy="657457"/>
      </dsp:txXfrm>
    </dsp:sp>
    <dsp:sp modelId="{7809CD18-5556-4710-B0B3-D894B5EB406F}">
      <dsp:nvSpPr>
        <dsp:cNvPr id="0" name=""/>
        <dsp:cNvSpPr/>
      </dsp:nvSpPr>
      <dsp:spPr>
        <a:xfrm>
          <a:off x="0" y="4109589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C349B-7521-4BD7-87E1-DC779FA31FD1}">
      <dsp:nvSpPr>
        <dsp:cNvPr id="0" name=""/>
        <dsp:cNvSpPr/>
      </dsp:nvSpPr>
      <dsp:spPr>
        <a:xfrm>
          <a:off x="198881" y="4257517"/>
          <a:ext cx="361601" cy="3616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35D6A-7DDE-421A-AD8F-EF312A88AC24}">
      <dsp:nvSpPr>
        <dsp:cNvPr id="0" name=""/>
        <dsp:cNvSpPr/>
      </dsp:nvSpPr>
      <dsp:spPr>
        <a:xfrm>
          <a:off x="759363" y="4109589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Informing urban planning and road improvements.</a:t>
          </a:r>
        </a:p>
      </dsp:txBody>
      <dsp:txXfrm>
        <a:off x="759363" y="4109589"/>
        <a:ext cx="5485901" cy="657457"/>
      </dsp:txXfrm>
    </dsp:sp>
    <dsp:sp modelId="{8F0E7781-EC62-49FF-89DD-51BFECEAF26E}">
      <dsp:nvSpPr>
        <dsp:cNvPr id="0" name=""/>
        <dsp:cNvSpPr/>
      </dsp:nvSpPr>
      <dsp:spPr>
        <a:xfrm>
          <a:off x="0" y="4931411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91174-7ABA-4D9E-88AF-ED5A2E04FDD2}">
      <dsp:nvSpPr>
        <dsp:cNvPr id="0" name=""/>
        <dsp:cNvSpPr/>
      </dsp:nvSpPr>
      <dsp:spPr>
        <a:xfrm>
          <a:off x="198881" y="5079339"/>
          <a:ext cx="361601" cy="36160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17B5D-452E-48E3-9351-EB054487629E}">
      <dsp:nvSpPr>
        <dsp:cNvPr id="0" name=""/>
        <dsp:cNvSpPr/>
      </dsp:nvSpPr>
      <dsp:spPr>
        <a:xfrm>
          <a:off x="759363" y="4931411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Designing smarter vehicles with accident-prevention features.</a:t>
          </a:r>
        </a:p>
      </dsp:txBody>
      <dsp:txXfrm>
        <a:off x="759363" y="4931411"/>
        <a:ext cx="5485901" cy="6574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46512-FCA6-4DAB-88C4-1FE5C7C23451}">
      <dsp:nvSpPr>
        <dsp:cNvPr id="0" name=""/>
        <dsp:cNvSpPr/>
      </dsp:nvSpPr>
      <dsp:spPr>
        <a:xfrm>
          <a:off x="0" y="578309"/>
          <a:ext cx="581112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7C4B6-169F-46A9-89AA-18FBFB18B14E}">
      <dsp:nvSpPr>
        <dsp:cNvPr id="0" name=""/>
        <dsp:cNvSpPr/>
      </dsp:nvSpPr>
      <dsp:spPr>
        <a:xfrm>
          <a:off x="290556" y="342149"/>
          <a:ext cx="4067789" cy="472320"/>
        </a:xfrm>
        <a:prstGeom prst="roundRect">
          <a:avLst/>
        </a:prstGeom>
        <a:solidFill>
          <a:srgbClr val="8B857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Limitations:</a:t>
          </a:r>
        </a:p>
      </dsp:txBody>
      <dsp:txXfrm>
        <a:off x="313613" y="365206"/>
        <a:ext cx="4021675" cy="426206"/>
      </dsp:txXfrm>
    </dsp:sp>
    <dsp:sp modelId="{F0545627-B6FC-4DDF-8F49-D0759024C377}">
      <dsp:nvSpPr>
        <dsp:cNvPr id="0" name=""/>
        <dsp:cNvSpPr/>
      </dsp:nvSpPr>
      <dsp:spPr>
        <a:xfrm>
          <a:off x="0" y="1304069"/>
          <a:ext cx="581112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02845-673D-45BB-A3F2-4EAAF26A0EB1}">
      <dsp:nvSpPr>
        <dsp:cNvPr id="0" name=""/>
        <dsp:cNvSpPr/>
      </dsp:nvSpPr>
      <dsp:spPr>
        <a:xfrm>
          <a:off x="290556" y="1067909"/>
          <a:ext cx="406778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Limited real-time data integration.</a:t>
          </a:r>
        </a:p>
      </dsp:txBody>
      <dsp:txXfrm>
        <a:off x="313613" y="1090966"/>
        <a:ext cx="4021675" cy="426206"/>
      </dsp:txXfrm>
    </dsp:sp>
    <dsp:sp modelId="{48E25889-4504-49CF-B250-E8275AC8BCAD}">
      <dsp:nvSpPr>
        <dsp:cNvPr id="0" name=""/>
        <dsp:cNvSpPr/>
      </dsp:nvSpPr>
      <dsp:spPr>
        <a:xfrm>
          <a:off x="0" y="2029829"/>
          <a:ext cx="581112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0E04B-8C3D-42F9-815E-5D1D9622AA24}">
      <dsp:nvSpPr>
        <dsp:cNvPr id="0" name=""/>
        <dsp:cNvSpPr/>
      </dsp:nvSpPr>
      <dsp:spPr>
        <a:xfrm>
          <a:off x="290556" y="1793669"/>
          <a:ext cx="406778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Geographic scope confined to Calgary.</a:t>
          </a:r>
        </a:p>
      </dsp:txBody>
      <dsp:txXfrm>
        <a:off x="313613" y="1816726"/>
        <a:ext cx="4021675" cy="426206"/>
      </dsp:txXfrm>
    </dsp:sp>
    <dsp:sp modelId="{6B18E4F0-194D-44C1-9C20-59BD6B72C1B3}">
      <dsp:nvSpPr>
        <dsp:cNvPr id="0" name=""/>
        <dsp:cNvSpPr/>
      </dsp:nvSpPr>
      <dsp:spPr>
        <a:xfrm>
          <a:off x="0" y="2755589"/>
          <a:ext cx="581112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0436B-6E1A-4B80-B1D8-1C8F8390DE2F}">
      <dsp:nvSpPr>
        <dsp:cNvPr id="0" name=""/>
        <dsp:cNvSpPr/>
      </dsp:nvSpPr>
      <dsp:spPr>
        <a:xfrm>
          <a:off x="290556" y="2519429"/>
          <a:ext cx="4067789" cy="472320"/>
        </a:xfrm>
        <a:prstGeom prst="roundRect">
          <a:avLst/>
        </a:prstGeom>
        <a:solidFill>
          <a:srgbClr val="8B857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Future Directions:</a:t>
          </a:r>
        </a:p>
      </dsp:txBody>
      <dsp:txXfrm>
        <a:off x="313613" y="2542486"/>
        <a:ext cx="4021675" cy="426206"/>
      </dsp:txXfrm>
    </dsp:sp>
    <dsp:sp modelId="{5371DE94-8094-448F-8FA9-234023175B21}">
      <dsp:nvSpPr>
        <dsp:cNvPr id="0" name=""/>
        <dsp:cNvSpPr/>
      </dsp:nvSpPr>
      <dsp:spPr>
        <a:xfrm>
          <a:off x="0" y="3481349"/>
          <a:ext cx="581112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29CE6-FCC8-47E9-86DC-2113800C041B}">
      <dsp:nvSpPr>
        <dsp:cNvPr id="0" name=""/>
        <dsp:cNvSpPr/>
      </dsp:nvSpPr>
      <dsp:spPr>
        <a:xfrm>
          <a:off x="290556" y="3245189"/>
          <a:ext cx="4067789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Incorporate real-time IoT data.</a:t>
          </a:r>
        </a:p>
      </dsp:txBody>
      <dsp:txXfrm>
        <a:off x="313613" y="3268246"/>
        <a:ext cx="4021675" cy="426206"/>
      </dsp:txXfrm>
    </dsp:sp>
    <dsp:sp modelId="{30D4C7FE-62C2-488B-B27C-9BF58C34886D}">
      <dsp:nvSpPr>
        <dsp:cNvPr id="0" name=""/>
        <dsp:cNvSpPr/>
      </dsp:nvSpPr>
      <dsp:spPr>
        <a:xfrm>
          <a:off x="0" y="4207109"/>
          <a:ext cx="581112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D625AF-B383-4113-B3E2-1E30B0575315}">
      <dsp:nvSpPr>
        <dsp:cNvPr id="0" name=""/>
        <dsp:cNvSpPr/>
      </dsp:nvSpPr>
      <dsp:spPr>
        <a:xfrm>
          <a:off x="290556" y="3970949"/>
          <a:ext cx="4067789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Extend the model to other urban areas.</a:t>
          </a:r>
        </a:p>
      </dsp:txBody>
      <dsp:txXfrm>
        <a:off x="313613" y="3994006"/>
        <a:ext cx="4021675" cy="426206"/>
      </dsp:txXfrm>
    </dsp:sp>
    <dsp:sp modelId="{DB8BC5F2-4D75-415E-A80D-E2D7431129EE}">
      <dsp:nvSpPr>
        <dsp:cNvPr id="0" name=""/>
        <dsp:cNvSpPr/>
      </dsp:nvSpPr>
      <dsp:spPr>
        <a:xfrm>
          <a:off x="0" y="4932869"/>
          <a:ext cx="581112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09A6A-6B13-4EDD-A2A5-1AE852F0BF95}">
      <dsp:nvSpPr>
        <dsp:cNvPr id="0" name=""/>
        <dsp:cNvSpPr/>
      </dsp:nvSpPr>
      <dsp:spPr>
        <a:xfrm>
          <a:off x="290556" y="4696709"/>
          <a:ext cx="406778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Explore advanced deep learning techniques</a:t>
          </a:r>
        </a:p>
      </dsp:txBody>
      <dsp:txXfrm>
        <a:off x="313613" y="4719766"/>
        <a:ext cx="402167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</a:t>
            </a:r>
            <a:br>
              <a:rPr lang="en-US" dirty="0"/>
            </a:br>
            <a:r>
              <a:rPr lang="en-US" dirty="0"/>
              <a:t>bold statement. Bullet </a:t>
            </a:r>
            <a:br>
              <a:rPr lang="en-US" dirty="0"/>
            </a:br>
            <a:r>
              <a:rPr lang="en-US" dirty="0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33A7-5FAF-7E4C-B3D7-17132204F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237256"/>
            <a:ext cx="7841294" cy="18844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j-lt"/>
              </a:rPr>
              <a:t>Urban Expansion and Land Use Monitoring Using Custom Machine Learning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4ED0D-A202-2C42-8CC0-EE323836B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Group 17</a:t>
            </a:r>
          </a:p>
          <a:p>
            <a:pPr algn="ctr"/>
            <a:r>
              <a:rPr lang="en-US" dirty="0"/>
              <a:t>ENGG 680 - Introduction to Digital Engineering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39BAF-497B-114A-ADA3-745184DA3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713" y="4578102"/>
            <a:ext cx="6367116" cy="2079177"/>
          </a:xfrm>
          <a:solidFill>
            <a:schemeClr val="bg1">
              <a:alpha val="77000"/>
            </a:schemeClr>
          </a:solidFill>
        </p:spPr>
        <p:txBody>
          <a:bodyPr/>
          <a:lstStyle/>
          <a:p>
            <a:pPr algn="l"/>
            <a:endParaRPr lang="en-CA" sz="1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Tirth, Panchal            	30240101           </a:t>
            </a:r>
            <a:r>
              <a:rPr lang="en-US" sz="1000" b="1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tirth.panchal@ucalgary.ca </a:t>
            </a:r>
            <a:r>
              <a:rPr lang="en-US" sz="1000" b="0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en-US" sz="10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Kandarp</a:t>
            </a:r>
            <a:r>
              <a:rPr lang="en-US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Rathod 	30267885 	</a:t>
            </a:r>
            <a:r>
              <a:rPr lang="en-US" sz="1000" b="1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kandarppankajbhai.ra@ucalgary.ca </a:t>
            </a:r>
            <a:r>
              <a:rPr lang="en-US" sz="1000" b="0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Parth, </a:t>
            </a:r>
            <a:r>
              <a:rPr lang="en-US" sz="10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Bhamani</a:t>
            </a:r>
            <a:r>
              <a:rPr lang="en-US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		30146903 	</a:t>
            </a:r>
            <a:r>
              <a:rPr lang="en-US" sz="1000" b="1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parthrajeshbhai.bham@ucalgary.ca </a:t>
            </a:r>
            <a:r>
              <a:rPr lang="en-US" sz="1000" b="0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en-CA" sz="10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Obehi</a:t>
            </a:r>
            <a:r>
              <a:rPr lang="en-CA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CA" sz="10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Edeoghon</a:t>
            </a:r>
            <a:r>
              <a:rPr lang="en-CA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	30240132 	</a:t>
            </a:r>
            <a:r>
              <a:rPr lang="en-CA" sz="1000" b="1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obehi.edeoghon@ucalgary.ca </a:t>
            </a:r>
            <a:r>
              <a:rPr lang="en-CA" sz="1000" b="0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en-CA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Chan Nyein, Aung 	30217709 	</a:t>
            </a:r>
            <a:r>
              <a:rPr lang="en-CA" sz="1000" b="1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channyein.aung@ucalgary.ca </a:t>
            </a:r>
            <a:r>
              <a:rPr lang="en-CA" sz="1000" b="0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de-DE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Soheil, </a:t>
            </a:r>
            <a:r>
              <a:rPr lang="de-DE" sz="10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Seifi</a:t>
            </a:r>
            <a:r>
              <a:rPr lang="de-DE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		30229496 	</a:t>
            </a:r>
            <a:r>
              <a:rPr lang="de-DE" sz="1000" b="1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soheil.seifi@ucalgary.ca </a:t>
            </a:r>
            <a:r>
              <a:rPr lang="de-DE" sz="1000" b="0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en-CA" sz="10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Seyedehshima</a:t>
            </a:r>
            <a:r>
              <a:rPr lang="en-CA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Moradi 	30203561 	</a:t>
            </a:r>
            <a:r>
              <a:rPr lang="en-CA" sz="1000" b="1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Seyedehshima.moradim@ucalgary.ca </a:t>
            </a:r>
            <a:r>
              <a:rPr lang="en-CA" sz="1000" b="0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en-CA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Zohreh, </a:t>
            </a:r>
            <a:r>
              <a:rPr lang="en-CA" sz="10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Mejrisazantoosi</a:t>
            </a:r>
            <a:r>
              <a:rPr lang="en-CA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	30232335 	</a:t>
            </a:r>
            <a:r>
              <a:rPr lang="en-CA" sz="1000" b="1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zohreh.mejrisazantoo@ucalgary.ca </a:t>
            </a:r>
            <a:r>
              <a:rPr lang="en-CA" sz="1000" b="0" i="0" u="none" strike="noStrike" baseline="0" dirty="0">
                <a:solidFill>
                  <a:srgbClr val="0562C1"/>
                </a:solidFill>
                <a:latin typeface="Arial" panose="020B0604020202020204" pitchFamily="34" charset="0"/>
              </a:rPr>
              <a:t>	</a:t>
            </a:r>
          </a:p>
          <a:p>
            <a:endParaRPr lang="en-US" sz="1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60A7D-2996-BA40-813C-919B89179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29319" y="3211273"/>
            <a:ext cx="3487991" cy="521874"/>
          </a:xfrm>
        </p:spPr>
        <p:txBody>
          <a:bodyPr/>
          <a:lstStyle/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4139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FB9CD-6FC9-B80C-E7F3-1B7B5DA7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Limitations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3A41E-3374-557F-9D50-E71D7756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17" name="Rectangle 1">
            <a:extLst>
              <a:ext uri="{FF2B5EF4-FFF2-40B4-BE49-F238E27FC236}">
                <a16:creationId xmlns:a16="http://schemas.microsoft.com/office/drawing/2014/main" id="{CC0F2E9C-75B9-97CF-4C5A-63A479C49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1419401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091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9B67E-6EBA-E942-6845-DABC52EE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F418-78CA-B92D-B916-1199C12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641" y="0"/>
            <a:ext cx="811359" cy="704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C35FCF4-C3EF-BD43-82E0-05BC237DAD2A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Rectangle 1">
            <a:extLst>
              <a:ext uri="{FF2B5EF4-FFF2-40B4-BE49-F238E27FC236}">
                <a16:creationId xmlns:a16="http://schemas.microsoft.com/office/drawing/2014/main" id="{3961EC7A-E5FF-E28F-3270-26ED478E8F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14808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00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iles in folders">
            <a:extLst>
              <a:ext uri="{FF2B5EF4-FFF2-40B4-BE49-F238E27FC236}">
                <a16:creationId xmlns:a16="http://schemas.microsoft.com/office/drawing/2014/main" id="{616F0F0F-F3A4-985C-7E89-EE9F0204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D38B8-906C-33B3-83D9-FFA2F758A6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60208" y="878827"/>
            <a:ext cx="4023360" cy="89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FF25C-F6FC-5A9C-CFDF-0971246CF5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50138" y="6356350"/>
            <a:ext cx="72182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5C35FCF4-C3EF-BD43-82E0-05BC237DAD2A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3117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1CEA24-8518-4C08-A11E-B7E64FB3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74D27D-4FDB-67C2-C728-2460C3B72B9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918515" y="1416581"/>
            <a:ext cx="6092786" cy="2127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  <a:b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AA74EAB-FD76-4F40-A962-CEADC305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1425172"/>
            <a:ext cx="1469410" cy="469534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7F2CBA0E-21F2-C8B9-E736-010D98905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899" y="2355650"/>
            <a:ext cx="3756276" cy="37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2B565D3-71F2-E204-5663-5D9BC195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86" r="18414"/>
          <a:stretch/>
        </p:blipFill>
        <p:spPr>
          <a:xfrm>
            <a:off x="931754" y="1488281"/>
            <a:ext cx="3895883" cy="4382869"/>
          </a:xfrm>
          <a:prstGeom prst="rect">
            <a:avLst/>
          </a:prstGeom>
          <a:noFill/>
        </p:spPr>
      </p:pic>
      <p:graphicFrame>
        <p:nvGraphicFramePr>
          <p:cNvPr id="44" name="Rectangle 2">
            <a:extLst>
              <a:ext uri="{FF2B5EF4-FFF2-40B4-BE49-F238E27FC236}">
                <a16:creationId xmlns:a16="http://schemas.microsoft.com/office/drawing/2014/main" id="{D3FF49A8-9195-0FA5-3D1B-BE07AEB62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066205"/>
              </p:ext>
            </p:extLst>
          </p:nvPr>
        </p:nvGraphicFramePr>
        <p:xfrm>
          <a:off x="3390901" y="314325"/>
          <a:ext cx="8391524" cy="628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4BCC7-2BFF-8D4F-A701-CFCC0616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A4A94-1ABD-6545-B6D6-A7A02CEB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55" y="241907"/>
            <a:ext cx="9724372" cy="10333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8991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90F9D-85B8-303C-F42E-8BB95E36B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Solutions and Gaps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B24EA-A36F-3A7C-986A-9893191C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9" name="Rectangle 4">
            <a:extLst>
              <a:ext uri="{FF2B5EF4-FFF2-40B4-BE49-F238E27FC236}">
                <a16:creationId xmlns:a16="http://schemas.microsoft.com/office/drawing/2014/main" id="{F2759296-6F11-15E7-7A20-44A4CE9B04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82267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93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blurry blue and yellow background&#10;&#10;Description automatically generated">
            <a:extLst>
              <a:ext uri="{FF2B5EF4-FFF2-40B4-BE49-F238E27FC236}">
                <a16:creationId xmlns:a16="http://schemas.microsoft.com/office/drawing/2014/main" id="{0E8DE673-154F-7D75-D849-E21D15F794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CF5D55F-72DD-0824-11D0-5D505214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tx1"/>
                </a:solidFill>
                <a:latin typeface="+mj-lt"/>
              </a:rPr>
              <a:t>Methodology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3DA93-DC41-FAAE-990D-AAA7E9BC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C35FCF4-C3EF-BD43-82E0-05BC237DAD2A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39" name="Rectangle 1">
            <a:extLst>
              <a:ext uri="{FF2B5EF4-FFF2-40B4-BE49-F238E27FC236}">
                <a16:creationId xmlns:a16="http://schemas.microsoft.com/office/drawing/2014/main" id="{38F55DF4-C3CE-B6AE-9D7A-8963F230FB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3131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72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D70DF3-C556-F79E-6DAA-0535D9BD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Preparation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0780-6927-B96D-C41D-0FB1EF0B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641" y="0"/>
            <a:ext cx="811359" cy="704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C35FCF4-C3EF-BD43-82E0-05BC237DAD2A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Rectangle 2">
            <a:extLst>
              <a:ext uri="{FF2B5EF4-FFF2-40B4-BE49-F238E27FC236}">
                <a16:creationId xmlns:a16="http://schemas.microsoft.com/office/drawing/2014/main" id="{69C8FDCC-543B-F795-58F4-98D91C9ADF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426433"/>
              </p:ext>
            </p:extLst>
          </p:nvPr>
        </p:nvGraphicFramePr>
        <p:xfrm>
          <a:off x="4820112" y="819369"/>
          <a:ext cx="6560529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627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58F16-BACC-B73A-BE70-8529A1EF7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map of a city&#10;&#10;Description automatically generated">
            <a:extLst>
              <a:ext uri="{FF2B5EF4-FFF2-40B4-BE49-F238E27FC236}">
                <a16:creationId xmlns:a16="http://schemas.microsoft.com/office/drawing/2014/main" id="{0BF8B349-9195-A83A-E9CB-EABD6552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22" r="9091" b="108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E381A-9FC5-935A-3907-D7336AC7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tx1"/>
                </a:solidFill>
                <a:latin typeface="+mj-lt"/>
              </a:rPr>
              <a:t>Model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E0D3B-F8E2-4057-281D-4412633E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C35FCF4-C3EF-BD43-82E0-05BC237DAD2A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graphicFrame>
        <p:nvGraphicFramePr>
          <p:cNvPr id="44" name="Rectangle 2">
            <a:extLst>
              <a:ext uri="{FF2B5EF4-FFF2-40B4-BE49-F238E27FC236}">
                <a16:creationId xmlns:a16="http://schemas.microsoft.com/office/drawing/2014/main" id="{718C5345-E348-81EF-8838-5E1AF35EA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096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411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489D82-5BDD-F83B-A55E-9A4460E4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Hyperparameter Tuning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0651D-42EB-5247-4DBD-67336EC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rgbClr val="FFFFFF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E789F076-D4BC-C335-C648-7E809CE8FF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568768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1153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EEBBC-A2D0-6A15-E64B-9BF2BEFE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blurry blue and yellow background&#10;&#10;Description automatically generated">
            <a:extLst>
              <a:ext uri="{FF2B5EF4-FFF2-40B4-BE49-F238E27FC236}">
                <a16:creationId xmlns:a16="http://schemas.microsoft.com/office/drawing/2014/main" id="{5D63B795-D819-C697-DE8C-C38170C00A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7579FF2-27B5-4FDC-452D-552537572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  <a:latin typeface="+mj-lt"/>
              </a:rPr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84880-F2F9-EBF2-B173-6041F3E9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C35FCF4-C3EF-BD43-82E0-05BC237DAD2A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39" name="Rectangle 1">
            <a:extLst>
              <a:ext uri="{FF2B5EF4-FFF2-40B4-BE49-F238E27FC236}">
                <a16:creationId xmlns:a16="http://schemas.microsoft.com/office/drawing/2014/main" id="{64D4EF36-C63E-46BE-FD45-D4EEF364D0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8614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3734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E10544-46BF-9D34-3C26-3139F096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Insights and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EC67-2C31-EA52-BED2-959166C0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8725" y="647136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z="1200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F3759FC-F0F8-C6AC-BD51-27389DCA91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091186"/>
              </p:ext>
            </p:extLst>
          </p:nvPr>
        </p:nvGraphicFramePr>
        <p:xfrm>
          <a:off x="5108535" y="813625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006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urish - Widescreen" id="{F6CC2102-09BA-8D48-BD89-B404254B96EA}" vid="{C0B2F5DA-6ECF-7747-98C6-3BCF38F6A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  <TaxCatchAll xmlns="7a4191d5-9b76-4ae3-8401-87ceee92a846" xsi:nil="true"/>
    <lcf76f155ced4ddcb4097134ff3c332f xmlns="b9b0194d-1e98-4efc-bad5-9450f4bf7a1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D9A0FA515564792FEACC70AB1043E" ma:contentTypeVersion="15" ma:contentTypeDescription="Create a new document." ma:contentTypeScope="" ma:versionID="3387522b3212352fc6bbea455d3cfc53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e28e2b4de73025e43726d49ef756c6aa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976da6b-3754-4ea3-9a44-9d844208727a}" ma:internalName="TaxCatchAll" ma:showField="CatchAllData" ma:web="7a4191d5-9b76-4ae3-8401-87ceee92a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d23ff3b-8b4b-4ebe-81e4-de565bb03c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138259-B6CD-44D7-A052-3E3A39B4F6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9568D1-9CD6-4DD2-BE7F-4D4E9CED01FA}">
  <ds:schemaRefs>
    <ds:schemaRef ds:uri="http://schemas.microsoft.com/office/2006/metadata/properties"/>
    <ds:schemaRef ds:uri="http://schemas.microsoft.com/office/infopath/2007/PartnerControls"/>
    <ds:schemaRef ds:uri="7a4191d5-9b76-4ae3-8401-87ceee92a846"/>
    <ds:schemaRef ds:uri="b9b0194d-1e98-4efc-bad5-9450f4bf7a13"/>
  </ds:schemaRefs>
</ds:datastoreItem>
</file>

<file path=customXml/itemProps3.xml><?xml version="1.0" encoding="utf-8"?>
<ds:datastoreItem xmlns:ds="http://schemas.openxmlformats.org/officeDocument/2006/customXml" ds:itemID="{5B8E89F5-B605-41BF-A39A-2BC1AB206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191d5-9b76-4ae3-8401-87ceee92a846"/>
    <ds:schemaRef ds:uri="b9b0194d-1e98-4efc-bad5-9450f4bf7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Flourish - Widescreen</Template>
  <TotalTime>1339</TotalTime>
  <Words>617</Words>
  <Application>Microsoft Office PowerPoint</Application>
  <PresentationFormat>Widescreen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 Neue Medium</vt:lpstr>
      <vt:lpstr>Office Theme</vt:lpstr>
      <vt:lpstr>Urban Expansion and Land Use Monitoring Using Custom Machine Learning Models</vt:lpstr>
      <vt:lpstr>Introduction</vt:lpstr>
      <vt:lpstr>Existing Solutions and Gaps</vt:lpstr>
      <vt:lpstr>Methodology Overview</vt:lpstr>
      <vt:lpstr>Data Preparation</vt:lpstr>
      <vt:lpstr>Model Development</vt:lpstr>
      <vt:lpstr>Hyperparameter Tuning</vt:lpstr>
      <vt:lpstr>Results</vt:lpstr>
      <vt:lpstr>Insights and Applications</vt:lpstr>
      <vt:lpstr>Limitations and Future Work</vt:lpstr>
      <vt:lpstr>Conclusion</vt:lpstr>
      <vt:lpstr>References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zohreh toosi</dc:creator>
  <cp:lastModifiedBy>zohreh toosi</cp:lastModifiedBy>
  <cp:revision>23</cp:revision>
  <dcterms:created xsi:type="dcterms:W3CDTF">2024-11-26T21:01:47Z</dcterms:created>
  <dcterms:modified xsi:type="dcterms:W3CDTF">2024-11-28T18:22:40Z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20800</vt:r8>
  </property>
</Properties>
</file>